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Montserrat"/>
      <p:regular r:id="rId33"/>
      <p:bold r:id="rId34"/>
      <p:italic r:id="rId35"/>
      <p:boldItalic r:id="rId36"/>
    </p:embeddedFont>
    <p:embeddedFont>
      <p:font typeface="Anaheim"/>
      <p:regular r:id="rId37"/>
    </p:embeddedFont>
    <p:embeddedFont>
      <p:font typeface="Montserrat ExtraBold"/>
      <p:bold r:id="rId38"/>
      <p:boldItalic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6.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PTSans-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Anahei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ExtraBold-boldItalic.fntdata"/><Relationship Id="rId16" Type="http://schemas.openxmlformats.org/officeDocument/2006/relationships/slide" Target="slides/slide12.xml"/><Relationship Id="rId38" Type="http://schemas.openxmlformats.org/officeDocument/2006/relationships/font" Target="fonts/MontserratExtraBo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ae68fce2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ae68fce2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3ce4234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93ce4234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3a0e397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3a0e397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ae68fce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ae68fce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3a0e3978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3a0e3978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390ec00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390ec00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ae68fce2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ae68fce2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ae68fce2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ae68fce2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9" l="0" r="0" t="9"/>
          <a:stretch/>
        </p:blipFill>
        <p:spPr>
          <a:xfrm>
            <a:off x="1354" y="0"/>
            <a:ext cx="9141289" cy="5140452"/>
          </a:xfrm>
          <a:prstGeom prst="rect">
            <a:avLst/>
          </a:prstGeom>
          <a:noFill/>
          <a:ln>
            <a:noFill/>
          </a:ln>
        </p:spPr>
      </p:pic>
      <p:sp>
        <p:nvSpPr>
          <p:cNvPr id="10" name="Google Shape;10;p2"/>
          <p:cNvSpPr txBox="1"/>
          <p:nvPr>
            <p:ph type="ctrTitle"/>
          </p:nvPr>
        </p:nvSpPr>
        <p:spPr>
          <a:xfrm>
            <a:off x="713225" y="772250"/>
            <a:ext cx="5399100" cy="2258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6633175" y="3686153"/>
            <a:ext cx="1797600" cy="597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pic>
        <p:nvPicPr>
          <p:cNvPr id="46" name="Google Shape;46;p11"/>
          <p:cNvPicPr preferRelativeResize="0"/>
          <p:nvPr/>
        </p:nvPicPr>
        <p:blipFill rotWithShape="1">
          <a:blip r:embed="rId2">
            <a:alphaModFix/>
          </a:blip>
          <a:srcRect b="79" l="0" r="0" t="69"/>
          <a:stretch/>
        </p:blipFill>
        <p:spPr>
          <a:xfrm flipH="1">
            <a:off x="1354" y="0"/>
            <a:ext cx="9141289" cy="5134363"/>
          </a:xfrm>
          <a:prstGeom prst="rect">
            <a:avLst/>
          </a:prstGeom>
          <a:noFill/>
          <a:ln>
            <a:noFill/>
          </a:ln>
        </p:spPr>
      </p:pic>
      <p:sp>
        <p:nvSpPr>
          <p:cNvPr id="47" name="Google Shape;47;p11"/>
          <p:cNvSpPr txBox="1"/>
          <p:nvPr>
            <p:ph hasCustomPrompt="1" type="title"/>
          </p:nvPr>
        </p:nvSpPr>
        <p:spPr>
          <a:xfrm>
            <a:off x="713225" y="2268900"/>
            <a:ext cx="4464300" cy="10458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713225" y="3218800"/>
            <a:ext cx="4464300" cy="31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49" l="0" r="0" t="39"/>
          <a:stretch/>
        </p:blipFill>
        <p:spPr>
          <a:xfrm>
            <a:off x="1354" y="0"/>
            <a:ext cx="9141289" cy="5137404"/>
          </a:xfrm>
          <a:prstGeom prst="rect">
            <a:avLst/>
          </a:prstGeom>
          <a:noFill/>
          <a:ln>
            <a:noFill/>
          </a:ln>
        </p:spPr>
      </p:pic>
      <p:sp>
        <p:nvSpPr>
          <p:cNvPr id="52" name="Google Shape;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13"/>
          <p:cNvSpPr txBox="1"/>
          <p:nvPr>
            <p:ph hasCustomPrompt="1" idx="2" type="title"/>
          </p:nvPr>
        </p:nvSpPr>
        <p:spPr>
          <a:xfrm>
            <a:off x="720000" y="16305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3" type="title"/>
          </p:nvPr>
        </p:nvSpPr>
        <p:spPr>
          <a:xfrm>
            <a:off x="720000" y="32986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4" type="title"/>
          </p:nvPr>
        </p:nvSpPr>
        <p:spPr>
          <a:xfrm>
            <a:off x="3306000" y="16305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5" type="title"/>
          </p:nvPr>
        </p:nvSpPr>
        <p:spPr>
          <a:xfrm>
            <a:off x="3306000" y="32986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5892000" y="16305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5892000" y="32986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30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720000" y="21849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0" name="Google Shape;60;p13"/>
          <p:cNvSpPr txBox="1"/>
          <p:nvPr>
            <p:ph idx="8" type="subTitle"/>
          </p:nvPr>
        </p:nvSpPr>
        <p:spPr>
          <a:xfrm>
            <a:off x="3306000" y="21849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 name="Google Shape;61;p13"/>
          <p:cNvSpPr txBox="1"/>
          <p:nvPr>
            <p:ph idx="9" type="subTitle"/>
          </p:nvPr>
        </p:nvSpPr>
        <p:spPr>
          <a:xfrm>
            <a:off x="5892000" y="21849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 name="Google Shape;62;p13"/>
          <p:cNvSpPr txBox="1"/>
          <p:nvPr>
            <p:ph idx="13" type="subTitle"/>
          </p:nvPr>
        </p:nvSpPr>
        <p:spPr>
          <a:xfrm>
            <a:off x="720000" y="38531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 name="Google Shape;63;p13"/>
          <p:cNvSpPr txBox="1"/>
          <p:nvPr>
            <p:ph idx="14" type="subTitle"/>
          </p:nvPr>
        </p:nvSpPr>
        <p:spPr>
          <a:xfrm>
            <a:off x="3306000" y="38531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 name="Google Shape;64;p13"/>
          <p:cNvSpPr txBox="1"/>
          <p:nvPr>
            <p:ph idx="15" type="subTitle"/>
          </p:nvPr>
        </p:nvSpPr>
        <p:spPr>
          <a:xfrm>
            <a:off x="5892000" y="3853100"/>
            <a:ext cx="25320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2">
            <a:alphaModFix/>
          </a:blip>
          <a:srcRect b="49" l="0" r="0" t="39"/>
          <a:stretch/>
        </p:blipFill>
        <p:spPr>
          <a:xfrm rot="10800000">
            <a:off x="1354" y="0"/>
            <a:ext cx="9141289" cy="5137404"/>
          </a:xfrm>
          <a:prstGeom prst="rect">
            <a:avLst/>
          </a:prstGeom>
          <a:noFill/>
          <a:ln>
            <a:noFill/>
          </a:ln>
        </p:spPr>
      </p:pic>
      <p:sp>
        <p:nvSpPr>
          <p:cNvPr id="67" name="Google Shape;67;p14"/>
          <p:cNvSpPr txBox="1"/>
          <p:nvPr>
            <p:ph type="title"/>
          </p:nvPr>
        </p:nvSpPr>
        <p:spPr>
          <a:xfrm>
            <a:off x="4336947" y="1001436"/>
            <a:ext cx="32055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4"/>
          <p:cNvSpPr txBox="1"/>
          <p:nvPr>
            <p:ph idx="1" type="subTitle"/>
          </p:nvPr>
        </p:nvSpPr>
        <p:spPr>
          <a:xfrm>
            <a:off x="3889175" y="2209536"/>
            <a:ext cx="4373700" cy="20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2">
            <a:alphaModFix/>
          </a:blip>
          <a:srcRect b="29" l="0" r="0" t="29"/>
          <a:stretch/>
        </p:blipFill>
        <p:spPr>
          <a:xfrm flipH="1" rot="10800000">
            <a:off x="1354" y="0"/>
            <a:ext cx="9141289" cy="5138928"/>
          </a:xfrm>
          <a:prstGeom prst="rect">
            <a:avLst/>
          </a:prstGeom>
          <a:noFill/>
          <a:ln>
            <a:noFill/>
          </a:ln>
        </p:spPr>
      </p:pic>
      <p:sp>
        <p:nvSpPr>
          <p:cNvPr id="71" name="Google Shape;71;p15"/>
          <p:cNvSpPr txBox="1"/>
          <p:nvPr>
            <p:ph type="title"/>
          </p:nvPr>
        </p:nvSpPr>
        <p:spPr>
          <a:xfrm>
            <a:off x="2608350" y="638250"/>
            <a:ext cx="3927300" cy="63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5"/>
          <p:cNvSpPr txBox="1"/>
          <p:nvPr>
            <p:ph idx="1" type="subTitle"/>
          </p:nvPr>
        </p:nvSpPr>
        <p:spPr>
          <a:xfrm>
            <a:off x="2608350" y="1234600"/>
            <a:ext cx="3927300" cy="7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3" name="Google Shape;73;p15"/>
          <p:cNvSpPr/>
          <p:nvPr>
            <p:ph idx="2" type="pic"/>
          </p:nvPr>
        </p:nvSpPr>
        <p:spPr>
          <a:xfrm>
            <a:off x="713225" y="2141900"/>
            <a:ext cx="1878900" cy="2429400"/>
          </a:xfrm>
          <a:prstGeom prst="roundRect">
            <a:avLst>
              <a:gd fmla="val 16667" name="adj"/>
            </a:avLst>
          </a:prstGeom>
          <a:noFill/>
          <a:ln>
            <a:noFill/>
          </a:ln>
        </p:spPr>
      </p:sp>
      <p:sp>
        <p:nvSpPr>
          <p:cNvPr id="74" name="Google Shape;74;p15"/>
          <p:cNvSpPr/>
          <p:nvPr>
            <p:ph idx="3" type="pic"/>
          </p:nvPr>
        </p:nvSpPr>
        <p:spPr>
          <a:xfrm>
            <a:off x="2659442" y="2141900"/>
            <a:ext cx="1878900" cy="2429400"/>
          </a:xfrm>
          <a:prstGeom prst="roundRect">
            <a:avLst>
              <a:gd fmla="val 16667" name="adj"/>
            </a:avLst>
          </a:prstGeom>
          <a:noFill/>
          <a:ln>
            <a:noFill/>
          </a:ln>
        </p:spPr>
      </p:sp>
      <p:sp>
        <p:nvSpPr>
          <p:cNvPr id="75" name="Google Shape;75;p15"/>
          <p:cNvSpPr/>
          <p:nvPr>
            <p:ph idx="4" type="pic"/>
          </p:nvPr>
        </p:nvSpPr>
        <p:spPr>
          <a:xfrm>
            <a:off x="4605658" y="2141900"/>
            <a:ext cx="1878900" cy="2429400"/>
          </a:xfrm>
          <a:prstGeom prst="roundRect">
            <a:avLst>
              <a:gd fmla="val 16667" name="adj"/>
            </a:avLst>
          </a:prstGeom>
          <a:noFill/>
          <a:ln>
            <a:noFill/>
          </a:ln>
        </p:spPr>
      </p:sp>
      <p:sp>
        <p:nvSpPr>
          <p:cNvPr id="76" name="Google Shape;76;p15"/>
          <p:cNvSpPr/>
          <p:nvPr>
            <p:ph idx="5" type="pic"/>
          </p:nvPr>
        </p:nvSpPr>
        <p:spPr>
          <a:xfrm>
            <a:off x="6551875" y="2141900"/>
            <a:ext cx="1878900" cy="2429400"/>
          </a:xfrm>
          <a:prstGeom prst="roundRect">
            <a:avLst>
              <a:gd fmla="val 16667"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1">
  <p:cSld name="CUSTOM_4_1_1">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b="49" l="0" r="0" t="39"/>
          <a:stretch/>
        </p:blipFill>
        <p:spPr>
          <a:xfrm rot="10800000">
            <a:off x="1354" y="0"/>
            <a:ext cx="9141289" cy="5137404"/>
          </a:xfrm>
          <a:prstGeom prst="rect">
            <a:avLst/>
          </a:prstGeom>
          <a:noFill/>
          <a:ln>
            <a:noFill/>
          </a:ln>
        </p:spPr>
      </p:pic>
      <p:sp>
        <p:nvSpPr>
          <p:cNvPr id="79" name="Google Shape;79;p16"/>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16"/>
          <p:cNvSpPr txBox="1"/>
          <p:nvPr>
            <p:ph idx="1" type="subTitle"/>
          </p:nvPr>
        </p:nvSpPr>
        <p:spPr>
          <a:xfrm>
            <a:off x="713225" y="1107375"/>
            <a:ext cx="7739700" cy="11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2">
  <p:cSld name="CUSTOM_4_1_2">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49" l="0" r="0" t="39"/>
          <a:stretch/>
        </p:blipFill>
        <p:spPr>
          <a:xfrm flipH="1" rot="10800000">
            <a:off x="1354" y="0"/>
            <a:ext cx="9141289" cy="5137404"/>
          </a:xfrm>
          <a:prstGeom prst="rect">
            <a:avLst/>
          </a:prstGeom>
          <a:noFill/>
          <a:ln>
            <a:noFill/>
          </a:ln>
        </p:spPr>
      </p:pic>
      <p:sp>
        <p:nvSpPr>
          <p:cNvPr id="83" name="Google Shape;83;p17"/>
          <p:cNvSpPr txBox="1"/>
          <p:nvPr>
            <p:ph type="title"/>
          </p:nvPr>
        </p:nvSpPr>
        <p:spPr>
          <a:xfrm>
            <a:off x="722376" y="44805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7"/>
          <p:cNvSpPr txBox="1"/>
          <p:nvPr>
            <p:ph idx="1" type="subTitle"/>
          </p:nvPr>
        </p:nvSpPr>
        <p:spPr>
          <a:xfrm>
            <a:off x="713225" y="1107375"/>
            <a:ext cx="7739700" cy="349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49" l="0" r="0" t="39"/>
          <a:stretch/>
        </p:blipFill>
        <p:spPr>
          <a:xfrm rot="10800000">
            <a:off x="1354" y="0"/>
            <a:ext cx="9141289" cy="5137404"/>
          </a:xfrm>
          <a:prstGeom prst="rect">
            <a:avLst/>
          </a:prstGeom>
          <a:noFill/>
          <a:ln>
            <a:noFill/>
          </a:ln>
        </p:spPr>
      </p:pic>
      <p:sp>
        <p:nvSpPr>
          <p:cNvPr id="87" name="Google Shape;8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8"/>
          <p:cNvSpPr txBox="1"/>
          <p:nvPr>
            <p:ph idx="1" type="subTitle"/>
          </p:nvPr>
        </p:nvSpPr>
        <p:spPr>
          <a:xfrm>
            <a:off x="720000" y="2807208"/>
            <a:ext cx="2234700" cy="17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8"/>
          <p:cNvSpPr txBox="1"/>
          <p:nvPr>
            <p:ph idx="2" type="subTitle"/>
          </p:nvPr>
        </p:nvSpPr>
        <p:spPr>
          <a:xfrm>
            <a:off x="3458038" y="2807208"/>
            <a:ext cx="2234700" cy="17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18"/>
          <p:cNvSpPr txBox="1"/>
          <p:nvPr>
            <p:ph idx="3" type="subTitle"/>
          </p:nvPr>
        </p:nvSpPr>
        <p:spPr>
          <a:xfrm>
            <a:off x="6196075" y="2807208"/>
            <a:ext cx="2234700" cy="176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8"/>
          <p:cNvSpPr txBox="1"/>
          <p:nvPr>
            <p:ph idx="4" type="subTitle"/>
          </p:nvPr>
        </p:nvSpPr>
        <p:spPr>
          <a:xfrm>
            <a:off x="720000" y="2221992"/>
            <a:ext cx="2234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2" name="Google Shape;92;p18"/>
          <p:cNvSpPr txBox="1"/>
          <p:nvPr>
            <p:ph idx="5" type="subTitle"/>
          </p:nvPr>
        </p:nvSpPr>
        <p:spPr>
          <a:xfrm>
            <a:off x="3458041" y="2221992"/>
            <a:ext cx="2234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18"/>
          <p:cNvSpPr txBox="1"/>
          <p:nvPr>
            <p:ph idx="6" type="subTitle"/>
          </p:nvPr>
        </p:nvSpPr>
        <p:spPr>
          <a:xfrm>
            <a:off x="6196075" y="2221992"/>
            <a:ext cx="2234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b="89" l="0" r="0" t="89"/>
          <a:stretch/>
        </p:blipFill>
        <p:spPr>
          <a:xfrm flipH="1">
            <a:off x="1354" y="0"/>
            <a:ext cx="9141289" cy="5132843"/>
          </a:xfrm>
          <a:prstGeom prst="rect">
            <a:avLst/>
          </a:prstGeom>
          <a:noFill/>
          <a:ln>
            <a:noFill/>
          </a:ln>
        </p:spPr>
      </p:pic>
      <p:sp>
        <p:nvSpPr>
          <p:cNvPr id="96" name="Google Shape;9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9"/>
          <p:cNvSpPr txBox="1"/>
          <p:nvPr>
            <p:ph idx="1" type="subTitle"/>
          </p:nvPr>
        </p:nvSpPr>
        <p:spPr>
          <a:xfrm>
            <a:off x="1001574" y="16594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2" type="subTitle"/>
          </p:nvPr>
        </p:nvSpPr>
        <p:spPr>
          <a:xfrm>
            <a:off x="4828026" y="16594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9" name="Google Shape;99;p19"/>
          <p:cNvSpPr txBox="1"/>
          <p:nvPr>
            <p:ph idx="3" type="subTitle"/>
          </p:nvPr>
        </p:nvSpPr>
        <p:spPr>
          <a:xfrm>
            <a:off x="1001574" y="33200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9"/>
          <p:cNvSpPr txBox="1"/>
          <p:nvPr>
            <p:ph idx="4" type="subTitle"/>
          </p:nvPr>
        </p:nvSpPr>
        <p:spPr>
          <a:xfrm>
            <a:off x="4828026" y="33200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 name="Google Shape;101;p19"/>
          <p:cNvSpPr txBox="1"/>
          <p:nvPr>
            <p:ph idx="5" type="subTitle"/>
          </p:nvPr>
        </p:nvSpPr>
        <p:spPr>
          <a:xfrm>
            <a:off x="1001575" y="1090375"/>
            <a:ext cx="3314400" cy="65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9"/>
          <p:cNvSpPr txBox="1"/>
          <p:nvPr>
            <p:ph idx="6" type="subTitle"/>
          </p:nvPr>
        </p:nvSpPr>
        <p:spPr>
          <a:xfrm>
            <a:off x="1001575" y="2751075"/>
            <a:ext cx="3314400" cy="65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9"/>
          <p:cNvSpPr txBox="1"/>
          <p:nvPr>
            <p:ph idx="7" type="subTitle"/>
          </p:nvPr>
        </p:nvSpPr>
        <p:spPr>
          <a:xfrm>
            <a:off x="4827999" y="1090375"/>
            <a:ext cx="3314400" cy="65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4" name="Google Shape;104;p19"/>
          <p:cNvSpPr txBox="1"/>
          <p:nvPr>
            <p:ph idx="8" type="subTitle"/>
          </p:nvPr>
        </p:nvSpPr>
        <p:spPr>
          <a:xfrm>
            <a:off x="4827999" y="2751075"/>
            <a:ext cx="3314400" cy="65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2">
            <a:alphaModFix/>
          </a:blip>
          <a:srcRect b="49" l="0" r="0" t="39"/>
          <a:stretch/>
        </p:blipFill>
        <p:spPr>
          <a:xfrm flipH="1" rot="10800000">
            <a:off x="1354" y="0"/>
            <a:ext cx="9141289" cy="5137404"/>
          </a:xfrm>
          <a:prstGeom prst="rect">
            <a:avLst/>
          </a:prstGeom>
          <a:noFill/>
          <a:ln>
            <a:noFill/>
          </a:ln>
        </p:spPr>
      </p:pic>
      <p:sp>
        <p:nvSpPr>
          <p:cNvPr id="107" name="Google Shape;10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20"/>
          <p:cNvSpPr txBox="1"/>
          <p:nvPr>
            <p:ph idx="1" type="subTitle"/>
          </p:nvPr>
        </p:nvSpPr>
        <p:spPr>
          <a:xfrm>
            <a:off x="720000" y="165639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2" type="subTitle"/>
          </p:nvPr>
        </p:nvSpPr>
        <p:spPr>
          <a:xfrm>
            <a:off x="3455250" y="165639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20"/>
          <p:cNvSpPr txBox="1"/>
          <p:nvPr>
            <p:ph idx="3" type="subTitle"/>
          </p:nvPr>
        </p:nvSpPr>
        <p:spPr>
          <a:xfrm>
            <a:off x="720000" y="331040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20"/>
          <p:cNvSpPr txBox="1"/>
          <p:nvPr>
            <p:ph idx="4" type="subTitle"/>
          </p:nvPr>
        </p:nvSpPr>
        <p:spPr>
          <a:xfrm>
            <a:off x="3455250" y="331040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20"/>
          <p:cNvSpPr txBox="1"/>
          <p:nvPr>
            <p:ph idx="5" type="subTitle"/>
          </p:nvPr>
        </p:nvSpPr>
        <p:spPr>
          <a:xfrm>
            <a:off x="6190500" y="1656397"/>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0"/>
          <p:cNvSpPr txBox="1"/>
          <p:nvPr>
            <p:ph idx="6" type="subTitle"/>
          </p:nvPr>
        </p:nvSpPr>
        <p:spPr>
          <a:xfrm>
            <a:off x="6190500" y="331040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20"/>
          <p:cNvSpPr txBox="1"/>
          <p:nvPr>
            <p:ph idx="7" type="subTitle"/>
          </p:nvPr>
        </p:nvSpPr>
        <p:spPr>
          <a:xfrm>
            <a:off x="720000" y="1363090"/>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5" name="Google Shape;115;p20"/>
          <p:cNvSpPr txBox="1"/>
          <p:nvPr>
            <p:ph idx="8" type="subTitle"/>
          </p:nvPr>
        </p:nvSpPr>
        <p:spPr>
          <a:xfrm>
            <a:off x="3455250" y="1363090"/>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6" name="Google Shape;116;p20"/>
          <p:cNvSpPr txBox="1"/>
          <p:nvPr>
            <p:ph idx="9" type="subTitle"/>
          </p:nvPr>
        </p:nvSpPr>
        <p:spPr>
          <a:xfrm>
            <a:off x="6190500" y="1363090"/>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7" name="Google Shape;117;p20"/>
          <p:cNvSpPr txBox="1"/>
          <p:nvPr>
            <p:ph idx="13" type="subTitle"/>
          </p:nvPr>
        </p:nvSpPr>
        <p:spPr>
          <a:xfrm>
            <a:off x="720000" y="3018363"/>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8" name="Google Shape;118;p20"/>
          <p:cNvSpPr txBox="1"/>
          <p:nvPr>
            <p:ph idx="14" type="subTitle"/>
          </p:nvPr>
        </p:nvSpPr>
        <p:spPr>
          <a:xfrm>
            <a:off x="3455250" y="3018368"/>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9" name="Google Shape;119;p20"/>
          <p:cNvSpPr txBox="1"/>
          <p:nvPr>
            <p:ph idx="15" type="subTitle"/>
          </p:nvPr>
        </p:nvSpPr>
        <p:spPr>
          <a:xfrm>
            <a:off x="6190500" y="3018368"/>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79" l="0" r="0" t="69"/>
          <a:stretch/>
        </p:blipFill>
        <p:spPr>
          <a:xfrm flipH="1">
            <a:off x="1354" y="0"/>
            <a:ext cx="9141289" cy="5134363"/>
          </a:xfrm>
          <a:prstGeom prst="rect">
            <a:avLst/>
          </a:prstGeom>
          <a:noFill/>
          <a:ln>
            <a:noFill/>
          </a:ln>
        </p:spPr>
      </p:pic>
      <p:sp>
        <p:nvSpPr>
          <p:cNvPr id="14" name="Google Shape;14;p3"/>
          <p:cNvSpPr txBox="1"/>
          <p:nvPr>
            <p:ph type="title"/>
          </p:nvPr>
        </p:nvSpPr>
        <p:spPr>
          <a:xfrm>
            <a:off x="3460675" y="2856450"/>
            <a:ext cx="4970100" cy="16266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956275" y="918275"/>
            <a:ext cx="14745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b="1" sz="6000">
                <a:latin typeface="Montserrat"/>
                <a:ea typeface="Montserrat"/>
                <a:cs typeface="Montserrat"/>
                <a:sym typeface="Montserra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blip>
          <a:srcRect b="79" l="0" r="0" t="69"/>
          <a:stretch/>
        </p:blipFill>
        <p:spPr>
          <a:xfrm flipH="1" rot="10800000">
            <a:off x="1354" y="0"/>
            <a:ext cx="9141289" cy="5134363"/>
          </a:xfrm>
          <a:prstGeom prst="rect">
            <a:avLst/>
          </a:prstGeom>
          <a:noFill/>
          <a:ln>
            <a:noFill/>
          </a:ln>
        </p:spPr>
      </p:pic>
      <p:sp>
        <p:nvSpPr>
          <p:cNvPr id="122" name="Google Shape;122;p21"/>
          <p:cNvSpPr txBox="1"/>
          <p:nvPr>
            <p:ph hasCustomPrompt="1" type="title"/>
          </p:nvPr>
        </p:nvSpPr>
        <p:spPr>
          <a:xfrm>
            <a:off x="798388" y="309007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 name="Google Shape;123;p21"/>
          <p:cNvSpPr txBox="1"/>
          <p:nvPr>
            <p:ph idx="1" type="subTitle"/>
          </p:nvPr>
        </p:nvSpPr>
        <p:spPr>
          <a:xfrm>
            <a:off x="798400" y="3772800"/>
            <a:ext cx="3492600" cy="4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4" name="Google Shape;124;p21"/>
          <p:cNvSpPr txBox="1"/>
          <p:nvPr>
            <p:ph hasCustomPrompt="1" idx="2" type="title"/>
          </p:nvPr>
        </p:nvSpPr>
        <p:spPr>
          <a:xfrm>
            <a:off x="2825700" y="1288739"/>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21"/>
          <p:cNvSpPr txBox="1"/>
          <p:nvPr>
            <p:ph idx="3" type="subTitle"/>
          </p:nvPr>
        </p:nvSpPr>
        <p:spPr>
          <a:xfrm>
            <a:off x="2825700" y="1966962"/>
            <a:ext cx="3492600" cy="42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6" name="Google Shape;126;p21"/>
          <p:cNvSpPr txBox="1"/>
          <p:nvPr>
            <p:ph hasCustomPrompt="1" idx="4" type="title"/>
          </p:nvPr>
        </p:nvSpPr>
        <p:spPr>
          <a:xfrm>
            <a:off x="4853013" y="3090075"/>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21"/>
          <p:cNvSpPr txBox="1"/>
          <p:nvPr>
            <p:ph idx="5" type="subTitle"/>
          </p:nvPr>
        </p:nvSpPr>
        <p:spPr>
          <a:xfrm>
            <a:off x="4853025" y="3772800"/>
            <a:ext cx="3492600" cy="4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2">
            <a:alphaModFix/>
          </a:blip>
          <a:srcRect b="89" l="0" r="0" t="89"/>
          <a:stretch/>
        </p:blipFill>
        <p:spPr>
          <a:xfrm flipH="1" rot="10800000">
            <a:off x="1354" y="0"/>
            <a:ext cx="9141289" cy="5132843"/>
          </a:xfrm>
          <a:prstGeom prst="rect">
            <a:avLst/>
          </a:prstGeom>
          <a:noFill/>
          <a:ln>
            <a:noFill/>
          </a:ln>
        </p:spPr>
      </p:pic>
      <p:sp>
        <p:nvSpPr>
          <p:cNvPr id="130" name="Google Shape;13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89" l="0" r="0" t="89"/>
          <a:stretch/>
        </p:blipFill>
        <p:spPr>
          <a:xfrm flipH="1">
            <a:off x="1354" y="0"/>
            <a:ext cx="9141289" cy="5132843"/>
          </a:xfrm>
          <a:prstGeom prst="rect">
            <a:avLst/>
          </a:prstGeom>
          <a:noFill/>
          <a:ln>
            <a:noFill/>
          </a:ln>
        </p:spPr>
      </p:pic>
      <p:sp>
        <p:nvSpPr>
          <p:cNvPr id="133" name="Google Shape;13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2">
            <a:alphaModFix/>
          </a:blip>
          <a:srcRect b="19" l="0" r="0" t="9"/>
          <a:stretch/>
        </p:blipFill>
        <p:spPr>
          <a:xfrm flipH="1" rot="10800000">
            <a:off x="1354" y="0"/>
            <a:ext cx="9141289" cy="5140452"/>
          </a:xfrm>
          <a:prstGeom prst="rect">
            <a:avLst/>
          </a:prstGeom>
          <a:noFill/>
          <a:ln>
            <a:noFill/>
          </a:ln>
        </p:spPr>
      </p:pic>
      <p:sp>
        <p:nvSpPr>
          <p:cNvPr id="136" name="Google Shape;136;p24"/>
          <p:cNvSpPr txBox="1"/>
          <p:nvPr>
            <p:ph type="title"/>
          </p:nvPr>
        </p:nvSpPr>
        <p:spPr>
          <a:xfrm>
            <a:off x="2581338" y="8448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24"/>
          <p:cNvSpPr txBox="1"/>
          <p:nvPr>
            <p:ph idx="1" type="subTitle"/>
          </p:nvPr>
        </p:nvSpPr>
        <p:spPr>
          <a:xfrm>
            <a:off x="2581338" y="1831702"/>
            <a:ext cx="4448100" cy="8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4"/>
          <p:cNvSpPr txBox="1"/>
          <p:nvPr/>
        </p:nvSpPr>
        <p:spPr>
          <a:xfrm>
            <a:off x="2581350"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Lato"/>
                <a:ea typeface="Lato"/>
                <a:cs typeface="Lato"/>
                <a:sym typeface="Lato"/>
              </a:rPr>
              <a:t>CREDITS:</a:t>
            </a:r>
            <a:r>
              <a:rPr lang="en" sz="1000">
                <a:solidFill>
                  <a:schemeClr val="dk1"/>
                </a:solidFill>
                <a:latin typeface="Lato"/>
                <a:ea typeface="Lato"/>
                <a:cs typeface="Lato"/>
                <a:sym typeface="Lato"/>
              </a:rPr>
              <a:t> This presentation template was created by </a:t>
            </a:r>
            <a:r>
              <a:rPr b="1" lang="en" sz="1000" u="sng">
                <a:solidFill>
                  <a:schemeClr val="dk1"/>
                </a:solidFill>
                <a:latin typeface="Lato"/>
                <a:ea typeface="Lato"/>
                <a:cs typeface="Lato"/>
                <a:sym typeface="Lato"/>
                <a:hlinkClick r:id="rId3">
                  <a:extLst>
                    <a:ext uri="{A12FA001-AC4F-418D-AE19-62706E023703}">
                      <ahyp:hlinkClr val="tx"/>
                    </a:ext>
                  </a:extLst>
                </a:hlinkClick>
              </a:rPr>
              <a:t>Slidesgo</a:t>
            </a:r>
            <a:r>
              <a:rPr lang="en" sz="1000">
                <a:solidFill>
                  <a:schemeClr val="dk1"/>
                </a:solidFill>
                <a:latin typeface="Lato"/>
                <a:ea typeface="Lato"/>
                <a:cs typeface="Lato"/>
                <a:sym typeface="Lato"/>
              </a:rPr>
              <a:t>, and includes icons by </a:t>
            </a:r>
            <a:r>
              <a:rPr b="1" lang="en" sz="1000" u="sng">
                <a:solidFill>
                  <a:schemeClr val="dk1"/>
                </a:solidFill>
                <a:latin typeface="Lato"/>
                <a:ea typeface="Lato"/>
                <a:cs typeface="Lato"/>
                <a:sym typeface="Lato"/>
                <a:hlinkClick r:id="rId4">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 </a:t>
            </a:r>
            <a:r>
              <a:rPr b="1" lang="en" sz="1000" u="sng">
                <a:solidFill>
                  <a:schemeClr val="dk1"/>
                </a:solidFill>
                <a:latin typeface="Lato"/>
                <a:ea typeface="Lato"/>
                <a:cs typeface="Lato"/>
                <a:sym typeface="Lato"/>
                <a:hlinkClick r:id="rId5">
                  <a:extLst>
                    <a:ext uri="{A12FA001-AC4F-418D-AE19-62706E023703}">
                      <ahyp:hlinkClr val="tx"/>
                    </a:ext>
                  </a:extLst>
                </a:hlinkClick>
              </a:rPr>
              <a:t>Freepik</a:t>
            </a:r>
            <a:r>
              <a:rPr lang="en" sz="1000" u="sng">
                <a:solidFill>
                  <a:schemeClr val="dk1"/>
                </a:solidFill>
                <a:latin typeface="Lato"/>
                <a:ea typeface="Lato"/>
                <a:cs typeface="Lato"/>
                <a:sym typeface="Lato"/>
              </a:rPr>
              <a:t> </a:t>
            </a:r>
            <a:endParaRPr b="1" sz="1000" u="sng">
              <a:solidFill>
                <a:schemeClr val="dk1"/>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89" l="0" r="0" t="89"/>
          <a:stretch/>
        </p:blipFill>
        <p:spPr>
          <a:xfrm rot="10800000">
            <a:off x="1354" y="0"/>
            <a:ext cx="9141289" cy="513284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2">
            <a:alphaModFix/>
          </a:blip>
          <a:srcRect b="79" l="0" r="0" t="69"/>
          <a:stretch/>
        </p:blipFill>
        <p:spPr>
          <a:xfrm rot="10800000">
            <a:off x="1354" y="0"/>
            <a:ext cx="9141289" cy="51343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89" l="0" r="0" t="89"/>
          <a:stretch/>
        </p:blipFill>
        <p:spPr>
          <a:xfrm flipH="1" rot="10800000">
            <a:off x="1354" y="0"/>
            <a:ext cx="9141289" cy="5132843"/>
          </a:xfrm>
          <a:prstGeom prst="rect">
            <a:avLst/>
          </a:prstGeom>
          <a:noFill/>
          <a:ln>
            <a:noFill/>
          </a:ln>
        </p:spPr>
      </p:pic>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89" l="0" r="0" t="89"/>
          <a:stretch/>
        </p:blipFill>
        <p:spPr>
          <a:xfrm rot="10800000">
            <a:off x="1354" y="0"/>
            <a:ext cx="9141289" cy="5132843"/>
          </a:xfrm>
          <a:prstGeom prst="rect">
            <a:avLst/>
          </a:prstGeom>
          <a:noFill/>
          <a:ln>
            <a:noFill/>
          </a:ln>
        </p:spPr>
      </p:pic>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subTitle"/>
          </p:nvPr>
        </p:nvSpPr>
        <p:spPr>
          <a:xfrm>
            <a:off x="4923250" y="2726550"/>
            <a:ext cx="2887500" cy="12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 name="Google Shape;24;p5"/>
          <p:cNvSpPr txBox="1"/>
          <p:nvPr>
            <p:ph idx="2" type="subTitle"/>
          </p:nvPr>
        </p:nvSpPr>
        <p:spPr>
          <a:xfrm>
            <a:off x="1333225" y="2726550"/>
            <a:ext cx="2887500" cy="12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3" type="subTitle"/>
          </p:nvPr>
        </p:nvSpPr>
        <p:spPr>
          <a:xfrm>
            <a:off x="1333225" y="2220875"/>
            <a:ext cx="2887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 name="Google Shape;26;p5"/>
          <p:cNvSpPr txBox="1"/>
          <p:nvPr>
            <p:ph idx="4" type="subTitle"/>
          </p:nvPr>
        </p:nvSpPr>
        <p:spPr>
          <a:xfrm>
            <a:off x="4923252" y="2220875"/>
            <a:ext cx="2887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29" l="0" r="0" t="29"/>
          <a:stretch/>
        </p:blipFill>
        <p:spPr>
          <a:xfrm>
            <a:off x="1354" y="0"/>
            <a:ext cx="9141289" cy="5138928"/>
          </a:xfrm>
          <a:prstGeom prst="rect">
            <a:avLst/>
          </a:prstGeom>
          <a:noFill/>
          <a:ln>
            <a:noFill/>
          </a:ln>
        </p:spPr>
      </p:pic>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59" l="0" r="0" t="59"/>
          <a:stretch/>
        </p:blipFill>
        <p:spPr>
          <a:xfrm flipH="1">
            <a:off x="1354" y="0"/>
            <a:ext cx="9141289" cy="5135884"/>
          </a:xfrm>
          <a:prstGeom prst="rect">
            <a:avLst/>
          </a:prstGeom>
          <a:noFill/>
          <a:ln>
            <a:noFill/>
          </a:ln>
        </p:spPr>
      </p:pic>
      <p:sp>
        <p:nvSpPr>
          <p:cNvPr id="32" name="Google Shape;32;p7"/>
          <p:cNvSpPr txBox="1"/>
          <p:nvPr>
            <p:ph type="title"/>
          </p:nvPr>
        </p:nvSpPr>
        <p:spPr>
          <a:xfrm>
            <a:off x="899400" y="878850"/>
            <a:ext cx="42948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7"/>
          <p:cNvSpPr txBox="1"/>
          <p:nvPr>
            <p:ph idx="1" type="subTitle"/>
          </p:nvPr>
        </p:nvSpPr>
        <p:spPr>
          <a:xfrm>
            <a:off x="899400" y="19663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34" name="Google Shape;34;p7"/>
          <p:cNvSpPr/>
          <p:nvPr>
            <p:ph idx="2" type="pic"/>
          </p:nvPr>
        </p:nvSpPr>
        <p:spPr>
          <a:xfrm>
            <a:off x="5643775" y="539500"/>
            <a:ext cx="2787000" cy="40644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79" l="0" r="0" t="69"/>
          <a:stretch/>
        </p:blipFill>
        <p:spPr>
          <a:xfrm>
            <a:off x="1354" y="0"/>
            <a:ext cx="9141289" cy="5134363"/>
          </a:xfrm>
          <a:prstGeom prst="rect">
            <a:avLst/>
          </a:prstGeom>
          <a:noFill/>
          <a:ln>
            <a:noFill/>
          </a:ln>
        </p:spPr>
      </p:pic>
      <p:sp>
        <p:nvSpPr>
          <p:cNvPr id="37" name="Google Shape;3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89" l="0" r="0" t="89"/>
          <a:stretch/>
        </p:blipFill>
        <p:spPr>
          <a:xfrm flipH="1">
            <a:off x="1354" y="0"/>
            <a:ext cx="9141289" cy="5132843"/>
          </a:xfrm>
          <a:prstGeom prst="rect">
            <a:avLst/>
          </a:prstGeom>
          <a:noFill/>
          <a:ln>
            <a:noFill/>
          </a:ln>
        </p:spPr>
      </p:pic>
      <p:sp>
        <p:nvSpPr>
          <p:cNvPr id="40" name="Google Shape;40;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 name="Google Shape;41;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p:nvPr>
            <p:ph idx="2" type="pic"/>
          </p:nvPr>
        </p:nvSpPr>
        <p:spPr>
          <a:xfrm>
            <a:off x="0" y="0"/>
            <a:ext cx="9144000" cy="5143500"/>
          </a:xfrm>
          <a:prstGeom prst="rect">
            <a:avLst/>
          </a:prstGeom>
          <a:noFill/>
          <a:ln>
            <a:noFill/>
          </a:ln>
        </p:spPr>
      </p:sp>
      <p:sp>
        <p:nvSpPr>
          <p:cNvPr id="44" name="Google Shape;44;p10"/>
          <p:cNvSpPr txBox="1"/>
          <p:nvPr>
            <p:ph type="title"/>
          </p:nvPr>
        </p:nvSpPr>
        <p:spPr>
          <a:xfrm>
            <a:off x="1948800" y="4014450"/>
            <a:ext cx="5246400" cy="441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ctrTitle"/>
          </p:nvPr>
        </p:nvSpPr>
        <p:spPr>
          <a:xfrm>
            <a:off x="713225" y="772250"/>
            <a:ext cx="5399100" cy="225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QuickBox</a:t>
            </a:r>
            <a:r>
              <a:rPr lang="en" sz="5400">
                <a:latin typeface="Montserrat ExtraBold"/>
                <a:ea typeface="Montserrat ExtraBold"/>
                <a:cs typeface="Montserrat ExtraBold"/>
                <a:sym typeface="Montserrat ExtraBold"/>
              </a:rPr>
              <a:t> </a:t>
            </a:r>
            <a:r>
              <a:rPr lang="en" sz="2700"/>
              <a:t>application Marketing et Gestion de facture</a:t>
            </a:r>
            <a:endParaRPr sz="2000">
              <a:latin typeface="Montserrat ExtraBold"/>
              <a:ea typeface="Montserrat ExtraBold"/>
              <a:cs typeface="Montserrat ExtraBold"/>
              <a:sym typeface="Montserrat ExtraBold"/>
            </a:endParaRPr>
          </a:p>
        </p:txBody>
      </p:sp>
      <p:sp>
        <p:nvSpPr>
          <p:cNvPr id="148" name="Google Shape;148;p27"/>
          <p:cNvSpPr txBox="1"/>
          <p:nvPr>
            <p:ph idx="1" type="subTitle"/>
          </p:nvPr>
        </p:nvSpPr>
        <p:spPr>
          <a:xfrm>
            <a:off x="6633175" y="3686153"/>
            <a:ext cx="1797600" cy="59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Par Jonathan Begot</a:t>
            </a:r>
            <a:r>
              <a:rPr lang="en"/>
              <a:t> </a:t>
            </a:r>
            <a:endParaRPr/>
          </a:p>
        </p:txBody>
      </p:sp>
      <p:cxnSp>
        <p:nvCxnSpPr>
          <p:cNvPr id="149" name="Google Shape;149;p27"/>
          <p:cNvCxnSpPr>
            <a:stCxn id="150" idx="2"/>
          </p:cNvCxnSpPr>
          <p:nvPr/>
        </p:nvCxnSpPr>
        <p:spPr>
          <a:xfrm rot="10800000">
            <a:off x="-24475" y="3984938"/>
            <a:ext cx="6136800" cy="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27"/>
          <p:cNvSpPr/>
          <p:nvPr/>
        </p:nvSpPr>
        <p:spPr>
          <a:xfrm>
            <a:off x="6112325" y="3761138"/>
            <a:ext cx="447600" cy="44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51" name="Google Shape;151;p27"/>
          <p:cNvPicPr preferRelativeResize="0"/>
          <p:nvPr/>
        </p:nvPicPr>
        <p:blipFill>
          <a:blip r:embed="rId3">
            <a:alphaModFix/>
          </a:blip>
          <a:stretch>
            <a:fillRect/>
          </a:stretch>
        </p:blipFill>
        <p:spPr>
          <a:xfrm>
            <a:off x="5962325" y="3686144"/>
            <a:ext cx="597601" cy="597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365613" y="70325"/>
            <a:ext cx="841277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p:nvPr/>
        </p:nvSpPr>
        <p:spPr>
          <a:xfrm>
            <a:off x="3842838" y="1296688"/>
            <a:ext cx="447600" cy="44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8" name="Google Shape;258;p37"/>
          <p:cNvSpPr/>
          <p:nvPr/>
        </p:nvSpPr>
        <p:spPr>
          <a:xfrm>
            <a:off x="1058475" y="1296688"/>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37"/>
          <p:cNvSpPr/>
          <p:nvPr/>
        </p:nvSpPr>
        <p:spPr>
          <a:xfrm>
            <a:off x="6373225" y="1296688"/>
            <a:ext cx="4476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Arial"/>
                <a:ea typeface="Arial"/>
                <a:cs typeface="Arial"/>
                <a:sym typeface="Arial"/>
              </a:rPr>
              <a:t>Mise en place de l'ORM avec SQLAlchemy</a:t>
            </a:r>
            <a:endParaRPr b="1" sz="1600">
              <a:latin typeface="Arial"/>
              <a:ea typeface="Arial"/>
              <a:cs typeface="Arial"/>
              <a:sym typeface="Arial"/>
            </a:endParaRPr>
          </a:p>
          <a:p>
            <a:pPr indent="0" lvl="0" marL="0" rtl="0" algn="l">
              <a:spcBef>
                <a:spcPts val="0"/>
              </a:spcBef>
              <a:spcAft>
                <a:spcPts val="0"/>
              </a:spcAft>
              <a:buNone/>
            </a:pPr>
            <a:r>
              <a:t/>
            </a:r>
            <a:endParaRPr/>
          </a:p>
        </p:txBody>
      </p:sp>
      <p:sp>
        <p:nvSpPr>
          <p:cNvPr id="261" name="Google Shape;261;p37"/>
          <p:cNvSpPr txBox="1"/>
          <p:nvPr>
            <p:ph idx="4" type="subTitle"/>
          </p:nvPr>
        </p:nvSpPr>
        <p:spPr>
          <a:xfrm>
            <a:off x="720000" y="2807192"/>
            <a:ext cx="2234700" cy="708300"/>
          </a:xfrm>
          <a:prstGeom prst="rect">
            <a:avLst/>
          </a:prstGeom>
        </p:spPr>
        <p:txBody>
          <a:bodyPr anchorCtr="0" anchor="b" bIns="91425" lIns="91425" spcFirstLastPara="1" rIns="91425" wrap="square" tIns="91425">
            <a:noAutofit/>
          </a:bodyPr>
          <a:lstStyle/>
          <a:p>
            <a:pPr indent="0" lvl="0" marL="0" rtl="0" algn="l">
              <a:lnSpc>
                <a:spcPct val="7840"/>
              </a:lnSpc>
              <a:spcBef>
                <a:spcPts val="1200"/>
              </a:spcBef>
              <a:spcAft>
                <a:spcPts val="0"/>
              </a:spcAft>
              <a:buNone/>
            </a:pPr>
            <a:r>
              <a:rPr b="1" lang="en" sz="1600">
                <a:latin typeface="Arial"/>
                <a:ea typeface="Arial"/>
                <a:cs typeface="Arial"/>
                <a:sym typeface="Arial"/>
              </a:rPr>
              <a:t>Modèles de données définis sous forme de classes Python :</a:t>
            </a:r>
            <a:endParaRPr b="1" sz="1600">
              <a:latin typeface="Arial"/>
              <a:ea typeface="Arial"/>
              <a:cs typeface="Arial"/>
              <a:sym typeface="Arial"/>
            </a:endParaRPr>
          </a:p>
          <a:p>
            <a:pPr indent="0" lvl="0" marL="0" rtl="0" algn="l">
              <a:spcBef>
                <a:spcPts val="700"/>
              </a:spcBef>
              <a:spcAft>
                <a:spcPts val="0"/>
              </a:spcAft>
              <a:buNone/>
            </a:pPr>
            <a:r>
              <a:t/>
            </a:r>
            <a:endParaRPr/>
          </a:p>
          <a:p>
            <a:pPr indent="0" lvl="0" marL="0" rtl="0" algn="l">
              <a:spcBef>
                <a:spcPts val="0"/>
              </a:spcBef>
              <a:spcAft>
                <a:spcPts val="0"/>
              </a:spcAft>
              <a:buNone/>
            </a:pPr>
            <a:r>
              <a:t/>
            </a:r>
            <a:endParaRPr/>
          </a:p>
        </p:txBody>
      </p:sp>
      <p:sp>
        <p:nvSpPr>
          <p:cNvPr id="262" name="Google Shape;262;p37"/>
          <p:cNvSpPr txBox="1"/>
          <p:nvPr>
            <p:ph idx="5" type="subTitle"/>
          </p:nvPr>
        </p:nvSpPr>
        <p:spPr>
          <a:xfrm>
            <a:off x="3414091" y="2595667"/>
            <a:ext cx="2234700" cy="708300"/>
          </a:xfrm>
          <a:prstGeom prst="rect">
            <a:avLst/>
          </a:prstGeom>
        </p:spPr>
        <p:txBody>
          <a:bodyPr anchorCtr="0" anchor="b" bIns="91425" lIns="91425" spcFirstLastPara="1" rIns="91425" wrap="square" tIns="91425">
            <a:noAutofit/>
          </a:bodyPr>
          <a:lstStyle/>
          <a:p>
            <a:pPr indent="0" lvl="0" marL="0" rtl="0" algn="l">
              <a:lnSpc>
                <a:spcPct val="7840"/>
              </a:lnSpc>
              <a:spcBef>
                <a:spcPts val="1200"/>
              </a:spcBef>
              <a:spcAft>
                <a:spcPts val="0"/>
              </a:spcAft>
              <a:buNone/>
            </a:pPr>
            <a:r>
              <a:rPr b="1" lang="en" sz="1600">
                <a:latin typeface="Arial"/>
                <a:ea typeface="Arial"/>
                <a:cs typeface="Arial"/>
                <a:sym typeface="Arial"/>
              </a:rPr>
              <a:t>Relations entre les modèles gérées facilement :</a:t>
            </a:r>
            <a:endParaRPr b="1" sz="1600">
              <a:latin typeface="Arial"/>
              <a:ea typeface="Arial"/>
              <a:cs typeface="Arial"/>
              <a:sym typeface="Arial"/>
            </a:endParaRPr>
          </a:p>
          <a:p>
            <a:pPr indent="0" lvl="0" marL="0" rtl="0" algn="l">
              <a:spcBef>
                <a:spcPts val="700"/>
              </a:spcBef>
              <a:spcAft>
                <a:spcPts val="0"/>
              </a:spcAft>
              <a:buNone/>
            </a:pPr>
            <a:r>
              <a:t/>
            </a:r>
            <a:endParaRPr/>
          </a:p>
        </p:txBody>
      </p:sp>
      <p:sp>
        <p:nvSpPr>
          <p:cNvPr id="263" name="Google Shape;263;p37"/>
          <p:cNvSpPr txBox="1"/>
          <p:nvPr>
            <p:ph idx="1" type="subTitle"/>
          </p:nvPr>
        </p:nvSpPr>
        <p:spPr>
          <a:xfrm>
            <a:off x="632125" y="2807208"/>
            <a:ext cx="2234700" cy="1766400"/>
          </a:xfrm>
          <a:prstGeom prst="rect">
            <a:avLst/>
          </a:prstGeom>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sz="1100">
                <a:latin typeface="Raleway"/>
                <a:ea typeface="Raleway"/>
                <a:cs typeface="Raleway"/>
                <a:sym typeface="Raleway"/>
              </a:rPr>
              <a:t>Les données sont structurées à l'aide de classes Python telles que Customer, Product, Invoice et Orders, qui correspondent chacune à une table dans la base de données. Ces classes définissent les colonnes de chaque table ainsi que les relations entre les tables.</a:t>
            </a:r>
            <a:endParaRPr sz="1100">
              <a:latin typeface="Raleway"/>
              <a:ea typeface="Raleway"/>
              <a:cs typeface="Raleway"/>
              <a:sym typeface="Raleway"/>
            </a:endParaRPr>
          </a:p>
          <a:p>
            <a:pPr indent="0" lvl="0" marL="0" rtl="0" algn="l">
              <a:spcBef>
                <a:spcPts val="700"/>
              </a:spcBef>
              <a:spcAft>
                <a:spcPts val="0"/>
              </a:spcAft>
              <a:buNone/>
            </a:pPr>
            <a:r>
              <a:t/>
            </a:r>
            <a:endParaRPr/>
          </a:p>
        </p:txBody>
      </p:sp>
      <p:sp>
        <p:nvSpPr>
          <p:cNvPr id="264" name="Google Shape;264;p37"/>
          <p:cNvSpPr txBox="1"/>
          <p:nvPr>
            <p:ph idx="2" type="subTitle"/>
          </p:nvPr>
        </p:nvSpPr>
        <p:spPr>
          <a:xfrm>
            <a:off x="3414088" y="2807208"/>
            <a:ext cx="2234700" cy="1766400"/>
          </a:xfrm>
          <a:prstGeom prst="rect">
            <a:avLst/>
          </a:prstGeom>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sz="1100">
                <a:latin typeface="Raleway"/>
                <a:ea typeface="Raleway"/>
                <a:cs typeface="Raleway"/>
                <a:sym typeface="Raleway"/>
              </a:rPr>
              <a:t>SQLAlchemy facilite la gestion des relations entre les modèles de données. Par exemple, la relation entre les clients et leurs factures associées est établie à l'aide de la fonctionnalité relationship, ce qui permet une navigation aisée entre les différents éléments.</a:t>
            </a:r>
            <a:endParaRPr sz="1100">
              <a:latin typeface="Raleway"/>
              <a:ea typeface="Raleway"/>
              <a:cs typeface="Raleway"/>
              <a:sym typeface="Raleway"/>
            </a:endParaRPr>
          </a:p>
          <a:p>
            <a:pPr indent="0" lvl="0" marL="0" rtl="0" algn="l">
              <a:spcBef>
                <a:spcPts val="700"/>
              </a:spcBef>
              <a:spcAft>
                <a:spcPts val="0"/>
              </a:spcAft>
              <a:buNone/>
            </a:pPr>
            <a:r>
              <a:t/>
            </a:r>
            <a:endParaRPr/>
          </a:p>
        </p:txBody>
      </p:sp>
      <p:sp>
        <p:nvSpPr>
          <p:cNvPr id="265" name="Google Shape;265;p37"/>
          <p:cNvSpPr txBox="1"/>
          <p:nvPr>
            <p:ph idx="3" type="subTitle"/>
          </p:nvPr>
        </p:nvSpPr>
        <p:spPr>
          <a:xfrm>
            <a:off x="6005550" y="2807200"/>
            <a:ext cx="2559600" cy="1766400"/>
          </a:xfrm>
          <a:prstGeom prst="rect">
            <a:avLst/>
          </a:prstGeom>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a:latin typeface="Raleway"/>
                <a:ea typeface="Raleway"/>
                <a:cs typeface="Raleway"/>
                <a:sym typeface="Raleway"/>
              </a:rPr>
              <a:t>SQLAlchemy gère les sessions qui fournissent un contexte pour effectuer des opérations de base de données de manière cohérente. Les transactions sont utilisées pour garantir la cohérence des données et pour annuler les modifications en cas d'erreur.</a:t>
            </a:r>
            <a:endParaRPr>
              <a:latin typeface="Raleway"/>
              <a:ea typeface="Raleway"/>
              <a:cs typeface="Raleway"/>
              <a:sym typeface="Raleway"/>
            </a:endParaRPr>
          </a:p>
          <a:p>
            <a:pPr indent="0" lvl="0" marL="0" rtl="0" algn="l">
              <a:spcBef>
                <a:spcPts val="700"/>
              </a:spcBef>
              <a:spcAft>
                <a:spcPts val="0"/>
              </a:spcAft>
              <a:buNone/>
            </a:pPr>
            <a:r>
              <a:t/>
            </a:r>
            <a:endParaRPr/>
          </a:p>
        </p:txBody>
      </p:sp>
      <p:sp>
        <p:nvSpPr>
          <p:cNvPr id="266" name="Google Shape;266;p37"/>
          <p:cNvSpPr txBox="1"/>
          <p:nvPr>
            <p:ph idx="6" type="subTitle"/>
          </p:nvPr>
        </p:nvSpPr>
        <p:spPr>
          <a:xfrm>
            <a:off x="6005550" y="2654275"/>
            <a:ext cx="2971200" cy="708300"/>
          </a:xfrm>
          <a:prstGeom prst="rect">
            <a:avLst/>
          </a:prstGeom>
        </p:spPr>
        <p:txBody>
          <a:bodyPr anchorCtr="0" anchor="b" bIns="91425" lIns="91425" spcFirstLastPara="1" rIns="91425" wrap="square" tIns="91425">
            <a:noAutofit/>
          </a:bodyPr>
          <a:lstStyle/>
          <a:p>
            <a:pPr indent="0" lvl="0" marL="0" rtl="0" algn="l">
              <a:lnSpc>
                <a:spcPct val="7840"/>
              </a:lnSpc>
              <a:spcBef>
                <a:spcPts val="1200"/>
              </a:spcBef>
              <a:spcAft>
                <a:spcPts val="0"/>
              </a:spcAft>
              <a:buNone/>
            </a:pPr>
            <a:r>
              <a:rPr b="1" lang="en" sz="1600">
                <a:latin typeface="Arial"/>
                <a:ea typeface="Arial"/>
                <a:cs typeface="Arial"/>
                <a:sym typeface="Arial"/>
              </a:rPr>
              <a:t>Gestion des sessions et des transactions pour assurer la cohérence des données :</a:t>
            </a:r>
            <a:endParaRPr b="1" sz="1600">
              <a:latin typeface="Arial"/>
              <a:ea typeface="Arial"/>
              <a:cs typeface="Arial"/>
              <a:sym typeface="Arial"/>
            </a:endParaRPr>
          </a:p>
          <a:p>
            <a:pPr indent="0" lvl="0" marL="0" rtl="0" algn="l">
              <a:spcBef>
                <a:spcPts val="700"/>
              </a:spcBef>
              <a:spcAft>
                <a:spcPts val="0"/>
              </a:spcAft>
              <a:buNone/>
            </a:pPr>
            <a:r>
              <a:t/>
            </a:r>
            <a:endParaRPr/>
          </a:p>
        </p:txBody>
      </p:sp>
      <p:grpSp>
        <p:nvGrpSpPr>
          <p:cNvPr id="267" name="Google Shape;267;p37"/>
          <p:cNvGrpSpPr/>
          <p:nvPr/>
        </p:nvGrpSpPr>
        <p:grpSpPr>
          <a:xfrm>
            <a:off x="803455" y="1509420"/>
            <a:ext cx="505323" cy="506917"/>
            <a:chOff x="2277720" y="3210840"/>
            <a:chExt cx="342360" cy="343440"/>
          </a:xfrm>
        </p:grpSpPr>
        <p:sp>
          <p:nvSpPr>
            <p:cNvPr id="268" name="Google Shape;268;p37"/>
            <p:cNvSpPr/>
            <p:nvPr/>
          </p:nvSpPr>
          <p:spPr>
            <a:xfrm>
              <a:off x="2277720" y="3298680"/>
              <a:ext cx="123840" cy="255240"/>
            </a:xfrm>
            <a:custGeom>
              <a:rect b="b" l="l" r="r" t="t"/>
              <a:pathLst>
                <a:path extrusionOk="0" h="709" w="344">
                  <a:moveTo>
                    <a:pt x="220" y="663"/>
                  </a:moveTo>
                  <a:lnTo>
                    <a:pt x="263" y="189"/>
                  </a:lnTo>
                  <a:cubicBezTo>
                    <a:pt x="265" y="165"/>
                    <a:pt x="273" y="141"/>
                    <a:pt x="285" y="120"/>
                  </a:cubicBezTo>
                  <a:cubicBezTo>
                    <a:pt x="293" y="105"/>
                    <a:pt x="304" y="92"/>
                    <a:pt x="316" y="81"/>
                  </a:cubicBezTo>
                  <a:cubicBezTo>
                    <a:pt x="325" y="73"/>
                    <a:pt x="334" y="66"/>
                    <a:pt x="344" y="60"/>
                  </a:cubicBezTo>
                  <a:cubicBezTo>
                    <a:pt x="343" y="59"/>
                    <a:pt x="343" y="57"/>
                    <a:pt x="342" y="56"/>
                  </a:cubicBezTo>
                  <a:cubicBezTo>
                    <a:pt x="332" y="39"/>
                    <a:pt x="318" y="25"/>
                    <a:pt x="301" y="15"/>
                  </a:cubicBezTo>
                  <a:cubicBezTo>
                    <a:pt x="284" y="5"/>
                    <a:pt x="265" y="0"/>
                    <a:pt x="245" y="0"/>
                  </a:cubicBezTo>
                  <a:lnTo>
                    <a:pt x="156" y="0"/>
                  </a:lnTo>
                  <a:lnTo>
                    <a:pt x="156" y="0"/>
                  </a:lnTo>
                  <a:cubicBezTo>
                    <a:pt x="136" y="0"/>
                    <a:pt x="117" y="5"/>
                    <a:pt x="100" y="15"/>
                  </a:cubicBezTo>
                  <a:cubicBezTo>
                    <a:pt x="83" y="25"/>
                    <a:pt x="69" y="39"/>
                    <a:pt x="59" y="56"/>
                  </a:cubicBezTo>
                  <a:cubicBezTo>
                    <a:pt x="51" y="70"/>
                    <a:pt x="46" y="86"/>
                    <a:pt x="44" y="103"/>
                  </a:cubicBezTo>
                  <a:lnTo>
                    <a:pt x="0" y="668"/>
                  </a:lnTo>
                  <a:cubicBezTo>
                    <a:pt x="0" y="669"/>
                    <a:pt x="0" y="670"/>
                    <a:pt x="0" y="672"/>
                  </a:cubicBezTo>
                  <a:cubicBezTo>
                    <a:pt x="0" y="678"/>
                    <a:pt x="2" y="684"/>
                    <a:pt x="5" y="690"/>
                  </a:cubicBezTo>
                  <a:cubicBezTo>
                    <a:pt x="8" y="696"/>
                    <a:pt x="12" y="701"/>
                    <a:pt x="18" y="704"/>
                  </a:cubicBezTo>
                  <a:cubicBezTo>
                    <a:pt x="23" y="708"/>
                    <a:pt x="30" y="709"/>
                    <a:pt x="37" y="709"/>
                  </a:cubicBezTo>
                  <a:lnTo>
                    <a:pt x="37" y="709"/>
                  </a:lnTo>
                  <a:lnTo>
                    <a:pt x="229" y="709"/>
                  </a:lnTo>
                  <a:cubicBezTo>
                    <a:pt x="223" y="696"/>
                    <a:pt x="220" y="683"/>
                    <a:pt x="220" y="670"/>
                  </a:cubicBezTo>
                  <a:cubicBezTo>
                    <a:pt x="220" y="667"/>
                    <a:pt x="220" y="665"/>
                    <a:pt x="220" y="66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9" name="Google Shape;269;p37"/>
            <p:cNvSpPr/>
            <p:nvPr/>
          </p:nvSpPr>
          <p:spPr>
            <a:xfrm>
              <a:off x="2377080" y="3332520"/>
              <a:ext cx="128520" cy="221760"/>
            </a:xfrm>
            <a:custGeom>
              <a:rect b="b" l="l" r="r" t="t"/>
              <a:pathLst>
                <a:path extrusionOk="0" h="616" w="357">
                  <a:moveTo>
                    <a:pt x="259" y="221"/>
                  </a:moveTo>
                  <a:cubicBezTo>
                    <a:pt x="262" y="199"/>
                    <a:pt x="269" y="178"/>
                    <a:pt x="281" y="158"/>
                  </a:cubicBezTo>
                  <a:cubicBezTo>
                    <a:pt x="295" y="133"/>
                    <a:pt x="316" y="112"/>
                    <a:pt x="342" y="97"/>
                  </a:cubicBezTo>
                  <a:cubicBezTo>
                    <a:pt x="347" y="94"/>
                    <a:pt x="352" y="92"/>
                    <a:pt x="357" y="89"/>
                  </a:cubicBezTo>
                  <a:cubicBezTo>
                    <a:pt x="355" y="77"/>
                    <a:pt x="350" y="66"/>
                    <a:pt x="344" y="56"/>
                  </a:cubicBezTo>
                  <a:cubicBezTo>
                    <a:pt x="335" y="39"/>
                    <a:pt x="320" y="25"/>
                    <a:pt x="303" y="15"/>
                  </a:cubicBezTo>
                  <a:cubicBezTo>
                    <a:pt x="286" y="5"/>
                    <a:pt x="267" y="0"/>
                    <a:pt x="248" y="0"/>
                  </a:cubicBezTo>
                  <a:lnTo>
                    <a:pt x="154" y="0"/>
                  </a:lnTo>
                  <a:cubicBezTo>
                    <a:pt x="134" y="0"/>
                    <a:pt x="115" y="5"/>
                    <a:pt x="98" y="15"/>
                  </a:cubicBezTo>
                  <a:cubicBezTo>
                    <a:pt x="81" y="25"/>
                    <a:pt x="67" y="39"/>
                    <a:pt x="57" y="56"/>
                  </a:cubicBezTo>
                  <a:cubicBezTo>
                    <a:pt x="49" y="70"/>
                    <a:pt x="44" y="85"/>
                    <a:pt x="43" y="101"/>
                  </a:cubicBezTo>
                  <a:lnTo>
                    <a:pt x="0" y="575"/>
                  </a:lnTo>
                  <a:cubicBezTo>
                    <a:pt x="0" y="576"/>
                    <a:pt x="0" y="577"/>
                    <a:pt x="0" y="579"/>
                  </a:cubicBezTo>
                  <a:cubicBezTo>
                    <a:pt x="0" y="585"/>
                    <a:pt x="1" y="591"/>
                    <a:pt x="5" y="597"/>
                  </a:cubicBezTo>
                  <a:cubicBezTo>
                    <a:pt x="8" y="603"/>
                    <a:pt x="12" y="608"/>
                    <a:pt x="18" y="611"/>
                  </a:cubicBezTo>
                  <a:cubicBezTo>
                    <a:pt x="23" y="615"/>
                    <a:pt x="30" y="616"/>
                    <a:pt x="37" y="616"/>
                  </a:cubicBezTo>
                  <a:lnTo>
                    <a:pt x="37" y="616"/>
                  </a:lnTo>
                  <a:lnTo>
                    <a:pt x="227" y="616"/>
                  </a:lnTo>
                  <a:cubicBezTo>
                    <a:pt x="222" y="604"/>
                    <a:pt x="219" y="591"/>
                    <a:pt x="219" y="578"/>
                  </a:cubicBezTo>
                  <a:cubicBezTo>
                    <a:pt x="219" y="574"/>
                    <a:pt x="219" y="571"/>
                    <a:pt x="220" y="567"/>
                  </a:cubicBezTo>
                  <a:lnTo>
                    <a:pt x="259" y="221"/>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0" name="Google Shape;270;p37"/>
            <p:cNvSpPr/>
            <p:nvPr/>
          </p:nvSpPr>
          <p:spPr>
            <a:xfrm>
              <a:off x="2316240" y="3210840"/>
              <a:ext cx="66960" cy="66960"/>
            </a:xfrm>
            <a:custGeom>
              <a:rect b="b" l="l" r="r" t="t"/>
              <a:pathLst>
                <a:path extrusionOk="0" h="186" w="186">
                  <a:moveTo>
                    <a:pt x="0" y="93"/>
                  </a:moveTo>
                  <a:lnTo>
                    <a:pt x="0" y="93"/>
                  </a:lnTo>
                  <a:lnTo>
                    <a:pt x="0" y="93"/>
                  </a:lnTo>
                  <a:cubicBezTo>
                    <a:pt x="0" y="109"/>
                    <a:pt x="5" y="125"/>
                    <a:pt x="13" y="139"/>
                  </a:cubicBezTo>
                  <a:cubicBezTo>
                    <a:pt x="21" y="154"/>
                    <a:pt x="33" y="165"/>
                    <a:pt x="47" y="173"/>
                  </a:cubicBezTo>
                  <a:cubicBezTo>
                    <a:pt x="61" y="182"/>
                    <a:pt x="76" y="186"/>
                    <a:pt x="93" y="186"/>
                  </a:cubicBezTo>
                  <a:cubicBezTo>
                    <a:pt x="109" y="186"/>
                    <a:pt x="126" y="182"/>
                    <a:pt x="140" y="173"/>
                  </a:cubicBezTo>
                  <a:cubicBezTo>
                    <a:pt x="154" y="165"/>
                    <a:pt x="166" y="154"/>
                    <a:pt x="174" y="139"/>
                  </a:cubicBezTo>
                  <a:cubicBezTo>
                    <a:pt x="182" y="125"/>
                    <a:pt x="186" y="109"/>
                    <a:pt x="186" y="93"/>
                  </a:cubicBezTo>
                  <a:cubicBezTo>
                    <a:pt x="186" y="77"/>
                    <a:pt x="182" y="62"/>
                    <a:pt x="174" y="47"/>
                  </a:cubicBezTo>
                  <a:cubicBezTo>
                    <a:pt x="166" y="33"/>
                    <a:pt x="154" y="22"/>
                    <a:pt x="140" y="13"/>
                  </a:cubicBezTo>
                  <a:cubicBezTo>
                    <a:pt x="126" y="5"/>
                    <a:pt x="110" y="0"/>
                    <a:pt x="93" y="0"/>
                  </a:cubicBezTo>
                  <a:lnTo>
                    <a:pt x="93" y="0"/>
                  </a:lnTo>
                  <a:lnTo>
                    <a:pt x="93" y="0"/>
                  </a:lnTo>
                  <a:cubicBezTo>
                    <a:pt x="77" y="0"/>
                    <a:pt x="61" y="5"/>
                    <a:pt x="47" y="13"/>
                  </a:cubicBezTo>
                  <a:cubicBezTo>
                    <a:pt x="33" y="22"/>
                    <a:pt x="21" y="32"/>
                    <a:pt x="13" y="47"/>
                  </a:cubicBezTo>
                  <a:cubicBezTo>
                    <a:pt x="5" y="61"/>
                    <a:pt x="0" y="77"/>
                    <a:pt x="0" y="93"/>
                  </a:cubicBezTo>
                  <a:close/>
                </a:path>
              </a:pathLst>
            </a:custGeom>
            <a:solidFill>
              <a:schemeClr val="dk1"/>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1" name="Google Shape;271;p37"/>
            <p:cNvSpPr/>
            <p:nvPr/>
          </p:nvSpPr>
          <p:spPr>
            <a:xfrm>
              <a:off x="2415960" y="3244320"/>
              <a:ext cx="66960" cy="66960"/>
            </a:xfrm>
            <a:custGeom>
              <a:rect b="b" l="l" r="r" t="t"/>
              <a:pathLst>
                <a:path extrusionOk="0" h="186" w="186">
                  <a:moveTo>
                    <a:pt x="186" y="93"/>
                  </a:moveTo>
                  <a:cubicBezTo>
                    <a:pt x="186" y="109"/>
                    <a:pt x="182" y="126"/>
                    <a:pt x="174" y="140"/>
                  </a:cubicBezTo>
                  <a:cubicBezTo>
                    <a:pt x="165" y="154"/>
                    <a:pt x="154" y="166"/>
                    <a:pt x="140" y="174"/>
                  </a:cubicBezTo>
                  <a:cubicBezTo>
                    <a:pt x="125" y="182"/>
                    <a:pt x="109" y="186"/>
                    <a:pt x="93" y="186"/>
                  </a:cubicBezTo>
                  <a:cubicBezTo>
                    <a:pt x="77" y="186"/>
                    <a:pt x="60" y="182"/>
                    <a:pt x="46" y="174"/>
                  </a:cubicBezTo>
                  <a:cubicBezTo>
                    <a:pt x="31" y="166"/>
                    <a:pt x="20" y="154"/>
                    <a:pt x="12" y="140"/>
                  </a:cubicBezTo>
                  <a:cubicBezTo>
                    <a:pt x="4" y="126"/>
                    <a:pt x="0" y="109"/>
                    <a:pt x="0" y="93"/>
                  </a:cubicBezTo>
                  <a:cubicBezTo>
                    <a:pt x="0" y="77"/>
                    <a:pt x="4" y="61"/>
                    <a:pt x="12" y="47"/>
                  </a:cubicBezTo>
                  <a:cubicBezTo>
                    <a:pt x="20" y="32"/>
                    <a:pt x="31" y="21"/>
                    <a:pt x="46" y="12"/>
                  </a:cubicBezTo>
                  <a:cubicBezTo>
                    <a:pt x="60" y="4"/>
                    <a:pt x="77" y="0"/>
                    <a:pt x="93" y="0"/>
                  </a:cubicBezTo>
                  <a:cubicBezTo>
                    <a:pt x="109" y="0"/>
                    <a:pt x="125" y="4"/>
                    <a:pt x="140" y="12"/>
                  </a:cubicBezTo>
                  <a:cubicBezTo>
                    <a:pt x="154" y="21"/>
                    <a:pt x="165" y="32"/>
                    <a:pt x="174" y="47"/>
                  </a:cubicBezTo>
                  <a:cubicBezTo>
                    <a:pt x="182" y="61"/>
                    <a:pt x="186" y="77"/>
                    <a:pt x="186" y="93"/>
                  </a:cubicBezTo>
                  <a:close/>
                </a:path>
              </a:pathLst>
            </a:custGeom>
            <a:solidFill>
              <a:schemeClr val="dk1"/>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2" name="Google Shape;272;p37"/>
            <p:cNvSpPr/>
            <p:nvPr/>
          </p:nvSpPr>
          <p:spPr>
            <a:xfrm>
              <a:off x="2514600" y="3291120"/>
              <a:ext cx="67320" cy="67320"/>
            </a:xfrm>
            <a:custGeom>
              <a:rect b="b" l="l" r="r" t="t"/>
              <a:pathLst>
                <a:path extrusionOk="0" h="187" w="187">
                  <a:moveTo>
                    <a:pt x="0" y="94"/>
                  </a:moveTo>
                  <a:cubicBezTo>
                    <a:pt x="0" y="110"/>
                    <a:pt x="5" y="126"/>
                    <a:pt x="13" y="140"/>
                  </a:cubicBezTo>
                  <a:cubicBezTo>
                    <a:pt x="21" y="154"/>
                    <a:pt x="33" y="166"/>
                    <a:pt x="47" y="174"/>
                  </a:cubicBezTo>
                  <a:cubicBezTo>
                    <a:pt x="61" y="182"/>
                    <a:pt x="77" y="187"/>
                    <a:pt x="94" y="187"/>
                  </a:cubicBezTo>
                  <a:cubicBezTo>
                    <a:pt x="110" y="187"/>
                    <a:pt x="126" y="182"/>
                    <a:pt x="140" y="174"/>
                  </a:cubicBezTo>
                  <a:cubicBezTo>
                    <a:pt x="154" y="166"/>
                    <a:pt x="166" y="154"/>
                    <a:pt x="174" y="140"/>
                  </a:cubicBezTo>
                  <a:cubicBezTo>
                    <a:pt x="182" y="126"/>
                    <a:pt x="187" y="111"/>
                    <a:pt x="187" y="94"/>
                  </a:cubicBezTo>
                  <a:cubicBezTo>
                    <a:pt x="187" y="78"/>
                    <a:pt x="182" y="61"/>
                    <a:pt x="174" y="47"/>
                  </a:cubicBezTo>
                  <a:cubicBezTo>
                    <a:pt x="166" y="33"/>
                    <a:pt x="154" y="21"/>
                    <a:pt x="140" y="13"/>
                  </a:cubicBezTo>
                  <a:cubicBezTo>
                    <a:pt x="126" y="5"/>
                    <a:pt x="110" y="0"/>
                    <a:pt x="94" y="0"/>
                  </a:cubicBezTo>
                  <a:cubicBezTo>
                    <a:pt x="77" y="0"/>
                    <a:pt x="61" y="5"/>
                    <a:pt x="47" y="13"/>
                  </a:cubicBezTo>
                  <a:cubicBezTo>
                    <a:pt x="33" y="21"/>
                    <a:pt x="21" y="33"/>
                    <a:pt x="13" y="47"/>
                  </a:cubicBezTo>
                  <a:cubicBezTo>
                    <a:pt x="5" y="61"/>
                    <a:pt x="1" y="77"/>
                    <a:pt x="0" y="93"/>
                  </a:cubicBezTo>
                  <a:lnTo>
                    <a:pt x="0" y="94"/>
                  </a:lnTo>
                  <a:close/>
                </a:path>
              </a:pathLst>
            </a:custGeom>
            <a:solidFill>
              <a:schemeClr val="dk1"/>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3" name="Google Shape;273;p37"/>
            <p:cNvSpPr/>
            <p:nvPr/>
          </p:nvSpPr>
          <p:spPr>
            <a:xfrm>
              <a:off x="2476080" y="3378960"/>
              <a:ext cx="144000" cy="174960"/>
            </a:xfrm>
            <a:custGeom>
              <a:rect b="b" l="l" r="r" t="t"/>
              <a:pathLst>
                <a:path extrusionOk="0" h="486" w="400">
                  <a:moveTo>
                    <a:pt x="360" y="99"/>
                  </a:moveTo>
                  <a:cubicBezTo>
                    <a:pt x="358" y="84"/>
                    <a:pt x="354" y="69"/>
                    <a:pt x="346" y="56"/>
                  </a:cubicBezTo>
                  <a:cubicBezTo>
                    <a:pt x="336" y="39"/>
                    <a:pt x="322" y="25"/>
                    <a:pt x="305" y="15"/>
                  </a:cubicBezTo>
                  <a:cubicBezTo>
                    <a:pt x="288" y="5"/>
                    <a:pt x="269" y="0"/>
                    <a:pt x="250" y="0"/>
                  </a:cubicBezTo>
                  <a:lnTo>
                    <a:pt x="249" y="0"/>
                  </a:lnTo>
                  <a:lnTo>
                    <a:pt x="151" y="0"/>
                  </a:lnTo>
                  <a:lnTo>
                    <a:pt x="151" y="0"/>
                  </a:lnTo>
                  <a:cubicBezTo>
                    <a:pt x="131" y="0"/>
                    <a:pt x="112" y="5"/>
                    <a:pt x="95" y="15"/>
                  </a:cubicBezTo>
                  <a:cubicBezTo>
                    <a:pt x="78" y="25"/>
                    <a:pt x="64" y="39"/>
                    <a:pt x="54" y="56"/>
                  </a:cubicBezTo>
                  <a:cubicBezTo>
                    <a:pt x="46" y="69"/>
                    <a:pt x="42" y="84"/>
                    <a:pt x="40" y="99"/>
                  </a:cubicBezTo>
                  <a:lnTo>
                    <a:pt x="0" y="444"/>
                  </a:lnTo>
                  <a:cubicBezTo>
                    <a:pt x="0" y="445"/>
                    <a:pt x="0" y="447"/>
                    <a:pt x="0" y="448"/>
                  </a:cubicBezTo>
                  <a:cubicBezTo>
                    <a:pt x="0" y="455"/>
                    <a:pt x="2" y="461"/>
                    <a:pt x="5" y="467"/>
                  </a:cubicBezTo>
                  <a:cubicBezTo>
                    <a:pt x="8" y="473"/>
                    <a:pt x="13" y="477"/>
                    <a:pt x="18" y="481"/>
                  </a:cubicBezTo>
                  <a:cubicBezTo>
                    <a:pt x="24" y="484"/>
                    <a:pt x="31" y="486"/>
                    <a:pt x="37" y="486"/>
                  </a:cubicBezTo>
                  <a:lnTo>
                    <a:pt x="363" y="486"/>
                  </a:lnTo>
                  <a:lnTo>
                    <a:pt x="363" y="486"/>
                  </a:lnTo>
                  <a:cubicBezTo>
                    <a:pt x="370" y="486"/>
                    <a:pt x="376" y="485"/>
                    <a:pt x="382" y="481"/>
                  </a:cubicBezTo>
                  <a:cubicBezTo>
                    <a:pt x="387" y="478"/>
                    <a:pt x="392" y="473"/>
                    <a:pt x="395" y="467"/>
                  </a:cubicBezTo>
                  <a:cubicBezTo>
                    <a:pt x="398" y="461"/>
                    <a:pt x="400" y="455"/>
                    <a:pt x="400" y="449"/>
                  </a:cubicBezTo>
                  <a:cubicBezTo>
                    <a:pt x="400" y="447"/>
                    <a:pt x="400" y="446"/>
                    <a:pt x="400" y="444"/>
                  </a:cubicBezTo>
                  <a:lnTo>
                    <a:pt x="360" y="9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74" name="Google Shape;274;p37"/>
          <p:cNvGrpSpPr/>
          <p:nvPr/>
        </p:nvGrpSpPr>
        <p:grpSpPr>
          <a:xfrm>
            <a:off x="3558109" y="1510217"/>
            <a:ext cx="506386" cy="505323"/>
            <a:chOff x="1532880" y="2658600"/>
            <a:chExt cx="343080" cy="342360"/>
          </a:xfrm>
        </p:grpSpPr>
        <p:sp>
          <p:nvSpPr>
            <p:cNvPr id="275" name="Google Shape;275;p37"/>
            <p:cNvSpPr/>
            <p:nvPr/>
          </p:nvSpPr>
          <p:spPr>
            <a:xfrm>
              <a:off x="1603800" y="2804040"/>
              <a:ext cx="40320" cy="50760"/>
            </a:xfrm>
            <a:custGeom>
              <a:rect b="b" l="l" r="r" t="t"/>
              <a:pathLst>
                <a:path extrusionOk="0" h="141" w="112">
                  <a:moveTo>
                    <a:pt x="0" y="141"/>
                  </a:moveTo>
                  <a:lnTo>
                    <a:pt x="60" y="90"/>
                  </a:lnTo>
                  <a:cubicBezTo>
                    <a:pt x="68" y="84"/>
                    <a:pt x="75" y="78"/>
                    <a:pt x="84" y="74"/>
                  </a:cubicBezTo>
                  <a:cubicBezTo>
                    <a:pt x="93" y="69"/>
                    <a:pt x="102" y="65"/>
                    <a:pt x="112" y="62"/>
                  </a:cubicBezTo>
                  <a:lnTo>
                    <a:pt x="112" y="19"/>
                  </a:lnTo>
                  <a:lnTo>
                    <a:pt x="112" y="19"/>
                  </a:lnTo>
                  <a:cubicBezTo>
                    <a:pt x="112" y="16"/>
                    <a:pt x="111" y="12"/>
                    <a:pt x="109" y="10"/>
                  </a:cubicBezTo>
                  <a:cubicBezTo>
                    <a:pt x="107" y="7"/>
                    <a:pt x="105" y="4"/>
                    <a:pt x="102" y="3"/>
                  </a:cubicBezTo>
                  <a:cubicBezTo>
                    <a:pt x="100" y="1"/>
                    <a:pt x="96" y="0"/>
                    <a:pt x="93" y="0"/>
                  </a:cubicBezTo>
                  <a:lnTo>
                    <a:pt x="19" y="0"/>
                  </a:lnTo>
                  <a:cubicBezTo>
                    <a:pt x="15" y="0"/>
                    <a:pt x="12" y="1"/>
                    <a:pt x="9" y="3"/>
                  </a:cubicBezTo>
                  <a:cubicBezTo>
                    <a:pt x="7" y="4"/>
                    <a:pt x="5" y="7"/>
                    <a:pt x="3" y="10"/>
                  </a:cubicBezTo>
                  <a:cubicBezTo>
                    <a:pt x="1" y="12"/>
                    <a:pt x="0" y="16"/>
                    <a:pt x="0" y="19"/>
                  </a:cubicBezTo>
                  <a:lnTo>
                    <a:pt x="0" y="19"/>
                  </a:lnTo>
                  <a:lnTo>
                    <a:pt x="0" y="141"/>
                  </a:lnTo>
                  <a:close/>
                </a:path>
              </a:pathLst>
            </a:custGeom>
            <a:solidFill>
              <a:schemeClr val="dk1"/>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6" name="Google Shape;276;p37"/>
            <p:cNvSpPr/>
            <p:nvPr/>
          </p:nvSpPr>
          <p:spPr>
            <a:xfrm>
              <a:off x="1684080" y="2777400"/>
              <a:ext cx="40320" cy="58680"/>
            </a:xfrm>
            <a:custGeom>
              <a:rect b="b" l="l" r="r" t="t"/>
              <a:pathLst>
                <a:path extrusionOk="0" h="163" w="112">
                  <a:moveTo>
                    <a:pt x="19" y="0"/>
                  </a:moveTo>
                  <a:cubicBezTo>
                    <a:pt x="16" y="0"/>
                    <a:pt x="12" y="0"/>
                    <a:pt x="10" y="2"/>
                  </a:cubicBezTo>
                  <a:cubicBezTo>
                    <a:pt x="7" y="3"/>
                    <a:pt x="5" y="6"/>
                    <a:pt x="3" y="9"/>
                  </a:cubicBezTo>
                  <a:cubicBezTo>
                    <a:pt x="1" y="12"/>
                    <a:pt x="0" y="15"/>
                    <a:pt x="0" y="18"/>
                  </a:cubicBezTo>
                  <a:lnTo>
                    <a:pt x="0" y="127"/>
                  </a:lnTo>
                  <a:lnTo>
                    <a:pt x="23" y="127"/>
                  </a:lnTo>
                  <a:cubicBezTo>
                    <a:pt x="24" y="127"/>
                    <a:pt x="24" y="127"/>
                    <a:pt x="24" y="127"/>
                  </a:cubicBezTo>
                  <a:cubicBezTo>
                    <a:pt x="46" y="127"/>
                    <a:pt x="67" y="133"/>
                    <a:pt x="86" y="144"/>
                  </a:cubicBezTo>
                  <a:cubicBezTo>
                    <a:pt x="95" y="148"/>
                    <a:pt x="104" y="155"/>
                    <a:pt x="112" y="163"/>
                  </a:cubicBezTo>
                  <a:lnTo>
                    <a:pt x="112" y="18"/>
                  </a:lnTo>
                  <a:cubicBezTo>
                    <a:pt x="112" y="15"/>
                    <a:pt x="111" y="12"/>
                    <a:pt x="110" y="9"/>
                  </a:cubicBezTo>
                  <a:cubicBezTo>
                    <a:pt x="108" y="6"/>
                    <a:pt x="106" y="3"/>
                    <a:pt x="103" y="2"/>
                  </a:cubicBezTo>
                  <a:cubicBezTo>
                    <a:pt x="100" y="0"/>
                    <a:pt x="97" y="0"/>
                    <a:pt x="93" y="0"/>
                  </a:cubicBezTo>
                  <a:lnTo>
                    <a:pt x="93" y="0"/>
                  </a:lnTo>
                  <a:lnTo>
                    <a:pt x="19" y="0"/>
                  </a:lnTo>
                  <a:close/>
                </a:path>
              </a:pathLst>
            </a:custGeom>
            <a:solidFill>
              <a:schemeClr val="dk1"/>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7" name="Google Shape;277;p37"/>
            <p:cNvSpPr/>
            <p:nvPr/>
          </p:nvSpPr>
          <p:spPr>
            <a:xfrm>
              <a:off x="1764360" y="2750760"/>
              <a:ext cx="40320" cy="98280"/>
            </a:xfrm>
            <a:custGeom>
              <a:rect b="b" l="l" r="r" t="t"/>
              <a:pathLst>
                <a:path extrusionOk="0" h="273" w="112">
                  <a:moveTo>
                    <a:pt x="19" y="0"/>
                  </a:moveTo>
                  <a:lnTo>
                    <a:pt x="19" y="0"/>
                  </a:lnTo>
                  <a:cubicBezTo>
                    <a:pt x="16" y="0"/>
                    <a:pt x="13" y="0"/>
                    <a:pt x="10" y="2"/>
                  </a:cubicBezTo>
                  <a:cubicBezTo>
                    <a:pt x="7" y="4"/>
                    <a:pt x="5" y="6"/>
                    <a:pt x="3" y="9"/>
                  </a:cubicBezTo>
                  <a:cubicBezTo>
                    <a:pt x="1" y="12"/>
                    <a:pt x="0" y="15"/>
                    <a:pt x="0" y="18"/>
                  </a:cubicBezTo>
                  <a:lnTo>
                    <a:pt x="0" y="18"/>
                  </a:lnTo>
                  <a:lnTo>
                    <a:pt x="0" y="260"/>
                  </a:lnTo>
                  <a:lnTo>
                    <a:pt x="28" y="260"/>
                  </a:lnTo>
                  <a:cubicBezTo>
                    <a:pt x="45" y="260"/>
                    <a:pt x="62" y="264"/>
                    <a:pt x="77" y="273"/>
                  </a:cubicBezTo>
                  <a:lnTo>
                    <a:pt x="112" y="237"/>
                  </a:lnTo>
                  <a:lnTo>
                    <a:pt x="112" y="18"/>
                  </a:lnTo>
                  <a:cubicBezTo>
                    <a:pt x="112" y="15"/>
                    <a:pt x="111" y="12"/>
                    <a:pt x="110" y="9"/>
                  </a:cubicBezTo>
                  <a:cubicBezTo>
                    <a:pt x="108" y="6"/>
                    <a:pt x="106" y="4"/>
                    <a:pt x="103" y="2"/>
                  </a:cubicBezTo>
                  <a:cubicBezTo>
                    <a:pt x="100" y="0"/>
                    <a:pt x="97" y="0"/>
                    <a:pt x="94" y="0"/>
                  </a:cubicBezTo>
                  <a:lnTo>
                    <a:pt x="19"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8" name="Google Shape;278;p37"/>
            <p:cNvSpPr/>
            <p:nvPr/>
          </p:nvSpPr>
          <p:spPr>
            <a:xfrm>
              <a:off x="1603440" y="2658600"/>
              <a:ext cx="201600" cy="115200"/>
            </a:xfrm>
            <a:custGeom>
              <a:rect b="b" l="l" r="r" t="t"/>
              <a:pathLst>
                <a:path extrusionOk="0" h="320" w="560">
                  <a:moveTo>
                    <a:pt x="5" y="306"/>
                  </a:moveTo>
                  <a:cubicBezTo>
                    <a:pt x="7" y="310"/>
                    <a:pt x="11" y="313"/>
                    <a:pt x="15" y="316"/>
                  </a:cubicBezTo>
                  <a:cubicBezTo>
                    <a:pt x="19" y="318"/>
                    <a:pt x="24" y="320"/>
                    <a:pt x="29" y="320"/>
                  </a:cubicBezTo>
                  <a:cubicBezTo>
                    <a:pt x="30" y="320"/>
                    <a:pt x="30" y="320"/>
                    <a:pt x="30" y="320"/>
                  </a:cubicBezTo>
                  <a:cubicBezTo>
                    <a:pt x="34" y="320"/>
                    <a:pt x="38" y="319"/>
                    <a:pt x="42" y="317"/>
                  </a:cubicBezTo>
                  <a:lnTo>
                    <a:pt x="483" y="111"/>
                  </a:lnTo>
                  <a:lnTo>
                    <a:pt x="477" y="130"/>
                  </a:lnTo>
                  <a:cubicBezTo>
                    <a:pt x="475" y="133"/>
                    <a:pt x="475" y="137"/>
                    <a:pt x="475" y="140"/>
                  </a:cubicBezTo>
                  <a:cubicBezTo>
                    <a:pt x="475" y="145"/>
                    <a:pt x="476" y="150"/>
                    <a:pt x="479" y="154"/>
                  </a:cubicBezTo>
                  <a:cubicBezTo>
                    <a:pt x="481" y="158"/>
                    <a:pt x="485" y="162"/>
                    <a:pt x="489" y="164"/>
                  </a:cubicBezTo>
                  <a:cubicBezTo>
                    <a:pt x="490" y="165"/>
                    <a:pt x="492" y="166"/>
                    <a:pt x="493" y="166"/>
                  </a:cubicBezTo>
                  <a:cubicBezTo>
                    <a:pt x="496" y="167"/>
                    <a:pt x="499" y="168"/>
                    <a:pt x="503" y="168"/>
                  </a:cubicBezTo>
                  <a:lnTo>
                    <a:pt x="503" y="168"/>
                  </a:lnTo>
                  <a:lnTo>
                    <a:pt x="503" y="168"/>
                  </a:lnTo>
                  <a:cubicBezTo>
                    <a:pt x="508" y="168"/>
                    <a:pt x="513" y="166"/>
                    <a:pt x="517" y="164"/>
                  </a:cubicBezTo>
                  <a:cubicBezTo>
                    <a:pt x="521" y="162"/>
                    <a:pt x="525" y="158"/>
                    <a:pt x="527" y="154"/>
                  </a:cubicBezTo>
                  <a:cubicBezTo>
                    <a:pt x="528" y="152"/>
                    <a:pt x="529" y="151"/>
                    <a:pt x="529" y="149"/>
                  </a:cubicBezTo>
                  <a:lnTo>
                    <a:pt x="559" y="67"/>
                  </a:lnTo>
                  <a:cubicBezTo>
                    <a:pt x="560" y="64"/>
                    <a:pt x="560" y="61"/>
                    <a:pt x="560" y="57"/>
                  </a:cubicBezTo>
                  <a:cubicBezTo>
                    <a:pt x="560" y="53"/>
                    <a:pt x="559" y="48"/>
                    <a:pt x="557" y="44"/>
                  </a:cubicBezTo>
                  <a:cubicBezTo>
                    <a:pt x="554" y="39"/>
                    <a:pt x="551" y="36"/>
                    <a:pt x="546" y="33"/>
                  </a:cubicBezTo>
                  <a:cubicBezTo>
                    <a:pt x="545" y="33"/>
                    <a:pt x="543" y="32"/>
                    <a:pt x="542" y="31"/>
                  </a:cubicBezTo>
                  <a:lnTo>
                    <a:pt x="458" y="1"/>
                  </a:lnTo>
                  <a:cubicBezTo>
                    <a:pt x="455" y="0"/>
                    <a:pt x="452" y="0"/>
                    <a:pt x="449" y="0"/>
                  </a:cubicBezTo>
                  <a:cubicBezTo>
                    <a:pt x="444" y="0"/>
                    <a:pt x="439" y="0"/>
                    <a:pt x="435" y="3"/>
                  </a:cubicBezTo>
                  <a:cubicBezTo>
                    <a:pt x="431" y="5"/>
                    <a:pt x="427" y="9"/>
                    <a:pt x="425" y="14"/>
                  </a:cubicBezTo>
                  <a:cubicBezTo>
                    <a:pt x="422" y="18"/>
                    <a:pt x="421" y="23"/>
                    <a:pt x="421" y="28"/>
                  </a:cubicBezTo>
                  <a:cubicBezTo>
                    <a:pt x="421" y="33"/>
                    <a:pt x="422" y="38"/>
                    <a:pt x="425" y="42"/>
                  </a:cubicBezTo>
                  <a:cubicBezTo>
                    <a:pt x="427" y="46"/>
                    <a:pt x="431" y="50"/>
                    <a:pt x="435" y="52"/>
                  </a:cubicBezTo>
                  <a:cubicBezTo>
                    <a:pt x="436" y="53"/>
                    <a:pt x="438" y="54"/>
                    <a:pt x="440" y="54"/>
                  </a:cubicBezTo>
                  <a:lnTo>
                    <a:pt x="458" y="61"/>
                  </a:lnTo>
                  <a:lnTo>
                    <a:pt x="18" y="266"/>
                  </a:lnTo>
                  <a:cubicBezTo>
                    <a:pt x="16" y="266"/>
                    <a:pt x="15" y="267"/>
                    <a:pt x="14" y="268"/>
                  </a:cubicBezTo>
                  <a:cubicBezTo>
                    <a:pt x="9" y="270"/>
                    <a:pt x="6" y="274"/>
                    <a:pt x="4" y="278"/>
                  </a:cubicBezTo>
                  <a:cubicBezTo>
                    <a:pt x="1" y="282"/>
                    <a:pt x="0" y="286"/>
                    <a:pt x="0" y="291"/>
                  </a:cubicBezTo>
                  <a:cubicBezTo>
                    <a:pt x="0" y="295"/>
                    <a:pt x="1" y="300"/>
                    <a:pt x="4" y="304"/>
                  </a:cubicBezTo>
                  <a:cubicBezTo>
                    <a:pt x="4" y="305"/>
                    <a:pt x="4" y="305"/>
                    <a:pt x="5" y="30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9" name="Google Shape;279;p37"/>
            <p:cNvSpPr/>
            <p:nvPr/>
          </p:nvSpPr>
          <p:spPr>
            <a:xfrm>
              <a:off x="1598040" y="2825640"/>
              <a:ext cx="277920" cy="135360"/>
            </a:xfrm>
            <a:custGeom>
              <a:rect b="b" l="l" r="r" t="t"/>
              <a:pathLst>
                <a:path extrusionOk="0" h="376" w="772">
                  <a:moveTo>
                    <a:pt x="708" y="1"/>
                  </a:moveTo>
                  <a:lnTo>
                    <a:pt x="708" y="1"/>
                  </a:lnTo>
                  <a:cubicBezTo>
                    <a:pt x="697" y="1"/>
                    <a:pt x="687" y="4"/>
                    <a:pt x="677" y="9"/>
                  </a:cubicBezTo>
                  <a:cubicBezTo>
                    <a:pt x="672" y="12"/>
                    <a:pt x="668" y="14"/>
                    <a:pt x="664" y="18"/>
                  </a:cubicBezTo>
                  <a:lnTo>
                    <a:pt x="578" y="105"/>
                  </a:lnTo>
                  <a:cubicBezTo>
                    <a:pt x="585" y="119"/>
                    <a:pt x="589" y="134"/>
                    <a:pt x="589" y="150"/>
                  </a:cubicBezTo>
                  <a:lnTo>
                    <a:pt x="589" y="150"/>
                  </a:lnTo>
                  <a:cubicBezTo>
                    <a:pt x="589" y="168"/>
                    <a:pt x="584" y="185"/>
                    <a:pt x="576" y="200"/>
                  </a:cubicBezTo>
                  <a:cubicBezTo>
                    <a:pt x="567" y="215"/>
                    <a:pt x="555" y="228"/>
                    <a:pt x="540" y="236"/>
                  </a:cubicBezTo>
                  <a:cubicBezTo>
                    <a:pt x="525" y="245"/>
                    <a:pt x="508" y="249"/>
                    <a:pt x="490" y="249"/>
                  </a:cubicBezTo>
                  <a:lnTo>
                    <a:pt x="254" y="249"/>
                  </a:lnTo>
                  <a:cubicBezTo>
                    <a:pt x="253" y="249"/>
                    <a:pt x="252" y="249"/>
                    <a:pt x="252" y="249"/>
                  </a:cubicBezTo>
                  <a:cubicBezTo>
                    <a:pt x="247" y="249"/>
                    <a:pt x="241" y="248"/>
                    <a:pt x="237" y="245"/>
                  </a:cubicBezTo>
                  <a:cubicBezTo>
                    <a:pt x="232" y="243"/>
                    <a:pt x="229" y="239"/>
                    <a:pt x="227" y="235"/>
                  </a:cubicBezTo>
                  <a:cubicBezTo>
                    <a:pt x="224" y="231"/>
                    <a:pt x="223" y="226"/>
                    <a:pt x="223" y="221"/>
                  </a:cubicBezTo>
                  <a:cubicBezTo>
                    <a:pt x="223" y="216"/>
                    <a:pt x="224" y="211"/>
                    <a:pt x="227" y="207"/>
                  </a:cubicBezTo>
                  <a:cubicBezTo>
                    <a:pt x="229" y="203"/>
                    <a:pt x="232" y="200"/>
                    <a:pt x="237" y="197"/>
                  </a:cubicBezTo>
                  <a:cubicBezTo>
                    <a:pt x="241" y="195"/>
                    <a:pt x="247" y="193"/>
                    <a:pt x="252" y="193"/>
                  </a:cubicBezTo>
                  <a:cubicBezTo>
                    <a:pt x="252" y="193"/>
                    <a:pt x="253" y="193"/>
                    <a:pt x="254" y="193"/>
                  </a:cubicBezTo>
                  <a:lnTo>
                    <a:pt x="490" y="193"/>
                  </a:lnTo>
                  <a:cubicBezTo>
                    <a:pt x="498" y="193"/>
                    <a:pt x="505" y="191"/>
                    <a:pt x="512" y="187"/>
                  </a:cubicBezTo>
                  <a:cubicBezTo>
                    <a:pt x="518" y="184"/>
                    <a:pt x="523" y="179"/>
                    <a:pt x="527" y="172"/>
                  </a:cubicBezTo>
                  <a:cubicBezTo>
                    <a:pt x="530" y="166"/>
                    <a:pt x="533" y="158"/>
                    <a:pt x="533" y="150"/>
                  </a:cubicBezTo>
                  <a:cubicBezTo>
                    <a:pt x="533" y="143"/>
                    <a:pt x="530" y="136"/>
                    <a:pt x="527" y="129"/>
                  </a:cubicBezTo>
                  <a:cubicBezTo>
                    <a:pt x="523" y="123"/>
                    <a:pt x="518" y="117"/>
                    <a:pt x="512" y="113"/>
                  </a:cubicBezTo>
                  <a:cubicBezTo>
                    <a:pt x="505" y="109"/>
                    <a:pt x="498" y="107"/>
                    <a:pt x="490" y="107"/>
                  </a:cubicBezTo>
                  <a:lnTo>
                    <a:pt x="375" y="107"/>
                  </a:lnTo>
                  <a:cubicBezTo>
                    <a:pt x="363" y="107"/>
                    <a:pt x="352" y="104"/>
                    <a:pt x="342" y="98"/>
                  </a:cubicBezTo>
                  <a:cubicBezTo>
                    <a:pt x="334" y="94"/>
                    <a:pt x="327" y="88"/>
                    <a:pt x="322" y="81"/>
                  </a:cubicBezTo>
                  <a:lnTo>
                    <a:pt x="309" y="65"/>
                  </a:lnTo>
                  <a:cubicBezTo>
                    <a:pt x="306" y="62"/>
                    <a:pt x="302" y="59"/>
                    <a:pt x="297" y="56"/>
                  </a:cubicBezTo>
                  <a:cubicBezTo>
                    <a:pt x="287" y="50"/>
                    <a:pt x="275" y="47"/>
                    <a:pt x="263" y="47"/>
                  </a:cubicBezTo>
                  <a:lnTo>
                    <a:pt x="263" y="47"/>
                  </a:lnTo>
                  <a:lnTo>
                    <a:pt x="180" y="47"/>
                  </a:lnTo>
                  <a:cubicBezTo>
                    <a:pt x="162" y="47"/>
                    <a:pt x="144" y="52"/>
                    <a:pt x="128" y="61"/>
                  </a:cubicBezTo>
                  <a:cubicBezTo>
                    <a:pt x="123" y="64"/>
                    <a:pt x="118" y="68"/>
                    <a:pt x="113" y="71"/>
                  </a:cubicBezTo>
                  <a:lnTo>
                    <a:pt x="0" y="167"/>
                  </a:lnTo>
                  <a:lnTo>
                    <a:pt x="119" y="373"/>
                  </a:lnTo>
                  <a:lnTo>
                    <a:pt x="121" y="376"/>
                  </a:lnTo>
                  <a:lnTo>
                    <a:pt x="442" y="376"/>
                  </a:lnTo>
                  <a:lnTo>
                    <a:pt x="442" y="376"/>
                  </a:lnTo>
                  <a:cubicBezTo>
                    <a:pt x="461" y="376"/>
                    <a:pt x="478" y="371"/>
                    <a:pt x="494" y="362"/>
                  </a:cubicBezTo>
                  <a:cubicBezTo>
                    <a:pt x="502" y="358"/>
                    <a:pt x="509" y="352"/>
                    <a:pt x="515" y="346"/>
                  </a:cubicBezTo>
                  <a:lnTo>
                    <a:pt x="753" y="106"/>
                  </a:lnTo>
                  <a:cubicBezTo>
                    <a:pt x="757" y="103"/>
                    <a:pt x="761" y="98"/>
                    <a:pt x="763" y="93"/>
                  </a:cubicBezTo>
                  <a:cubicBezTo>
                    <a:pt x="769" y="84"/>
                    <a:pt x="772" y="73"/>
                    <a:pt x="772" y="62"/>
                  </a:cubicBezTo>
                  <a:cubicBezTo>
                    <a:pt x="772" y="51"/>
                    <a:pt x="768" y="40"/>
                    <a:pt x="763" y="30"/>
                  </a:cubicBezTo>
                  <a:cubicBezTo>
                    <a:pt x="757" y="21"/>
                    <a:pt x="750" y="14"/>
                    <a:pt x="740" y="8"/>
                  </a:cubicBezTo>
                  <a:cubicBezTo>
                    <a:pt x="731" y="3"/>
                    <a:pt x="720" y="0"/>
                    <a:pt x="709" y="0"/>
                  </a:cubicBezTo>
                  <a:lnTo>
                    <a:pt x="708" y="1"/>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80" name="Google Shape;280;p37"/>
            <p:cNvSpPr/>
            <p:nvPr/>
          </p:nvSpPr>
          <p:spPr>
            <a:xfrm>
              <a:off x="1532880" y="2882520"/>
              <a:ext cx="92160" cy="118440"/>
            </a:xfrm>
            <a:custGeom>
              <a:rect b="b" l="l" r="r" t="t"/>
              <a:pathLst>
                <a:path extrusionOk="0" h="329" w="256">
                  <a:moveTo>
                    <a:pt x="238" y="295"/>
                  </a:moveTo>
                  <a:cubicBezTo>
                    <a:pt x="243" y="291"/>
                    <a:pt x="248" y="287"/>
                    <a:pt x="251" y="281"/>
                  </a:cubicBezTo>
                  <a:cubicBezTo>
                    <a:pt x="254" y="275"/>
                    <a:pt x="256" y="269"/>
                    <a:pt x="256" y="263"/>
                  </a:cubicBezTo>
                  <a:cubicBezTo>
                    <a:pt x="256" y="256"/>
                    <a:pt x="254" y="250"/>
                    <a:pt x="251" y="244"/>
                  </a:cubicBezTo>
                  <a:lnTo>
                    <a:pt x="121" y="18"/>
                  </a:lnTo>
                  <a:lnTo>
                    <a:pt x="121" y="18"/>
                  </a:lnTo>
                  <a:cubicBezTo>
                    <a:pt x="118" y="13"/>
                    <a:pt x="113" y="9"/>
                    <a:pt x="107" y="5"/>
                  </a:cubicBezTo>
                  <a:cubicBezTo>
                    <a:pt x="101" y="2"/>
                    <a:pt x="95" y="0"/>
                    <a:pt x="89" y="0"/>
                  </a:cubicBezTo>
                  <a:lnTo>
                    <a:pt x="89" y="0"/>
                  </a:lnTo>
                  <a:lnTo>
                    <a:pt x="89" y="0"/>
                  </a:lnTo>
                  <a:cubicBezTo>
                    <a:pt x="82" y="0"/>
                    <a:pt x="76" y="1"/>
                    <a:pt x="70" y="5"/>
                  </a:cubicBezTo>
                  <a:lnTo>
                    <a:pt x="70" y="5"/>
                  </a:lnTo>
                  <a:lnTo>
                    <a:pt x="17" y="34"/>
                  </a:lnTo>
                  <a:cubicBezTo>
                    <a:pt x="12" y="38"/>
                    <a:pt x="7" y="42"/>
                    <a:pt x="4" y="48"/>
                  </a:cubicBezTo>
                  <a:cubicBezTo>
                    <a:pt x="2" y="51"/>
                    <a:pt x="1" y="54"/>
                    <a:pt x="0" y="58"/>
                  </a:cubicBezTo>
                  <a:lnTo>
                    <a:pt x="0" y="77"/>
                  </a:lnTo>
                  <a:cubicBezTo>
                    <a:pt x="1" y="80"/>
                    <a:pt x="2" y="83"/>
                    <a:pt x="4" y="85"/>
                  </a:cubicBezTo>
                  <a:lnTo>
                    <a:pt x="134" y="311"/>
                  </a:lnTo>
                  <a:lnTo>
                    <a:pt x="134" y="311"/>
                  </a:lnTo>
                  <a:cubicBezTo>
                    <a:pt x="137" y="316"/>
                    <a:pt x="141" y="321"/>
                    <a:pt x="147" y="324"/>
                  </a:cubicBezTo>
                  <a:cubicBezTo>
                    <a:pt x="152" y="328"/>
                    <a:pt x="159" y="329"/>
                    <a:pt x="166" y="329"/>
                  </a:cubicBezTo>
                  <a:lnTo>
                    <a:pt x="166" y="329"/>
                  </a:lnTo>
                  <a:lnTo>
                    <a:pt x="166" y="329"/>
                  </a:lnTo>
                  <a:cubicBezTo>
                    <a:pt x="173" y="329"/>
                    <a:pt x="179" y="328"/>
                    <a:pt x="184" y="325"/>
                  </a:cubicBezTo>
                  <a:cubicBezTo>
                    <a:pt x="184" y="324"/>
                    <a:pt x="185" y="324"/>
                    <a:pt x="185" y="324"/>
                  </a:cubicBezTo>
                  <a:lnTo>
                    <a:pt x="238" y="295"/>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81" name="Google Shape;281;p37"/>
          <p:cNvGrpSpPr/>
          <p:nvPr/>
        </p:nvGrpSpPr>
        <p:grpSpPr>
          <a:xfrm>
            <a:off x="6277453" y="1510217"/>
            <a:ext cx="385236" cy="505323"/>
            <a:chOff x="5276160" y="2658600"/>
            <a:chExt cx="261000" cy="342360"/>
          </a:xfrm>
        </p:grpSpPr>
        <p:sp>
          <p:nvSpPr>
            <p:cNvPr id="282" name="Google Shape;282;p37"/>
            <p:cNvSpPr/>
            <p:nvPr/>
          </p:nvSpPr>
          <p:spPr>
            <a:xfrm>
              <a:off x="5335920" y="2907360"/>
              <a:ext cx="33840" cy="33480"/>
            </a:xfrm>
            <a:custGeom>
              <a:rect b="b" l="l" r="r" t="t"/>
              <a:pathLst>
                <a:path extrusionOk="0" h="93" w="94">
                  <a:moveTo>
                    <a:pt x="94" y="46"/>
                  </a:moveTo>
                  <a:cubicBezTo>
                    <a:pt x="94" y="55"/>
                    <a:pt x="91" y="63"/>
                    <a:pt x="87" y="70"/>
                  </a:cubicBezTo>
                  <a:cubicBezTo>
                    <a:pt x="83" y="77"/>
                    <a:pt x="77" y="83"/>
                    <a:pt x="70" y="87"/>
                  </a:cubicBezTo>
                  <a:cubicBezTo>
                    <a:pt x="63" y="91"/>
                    <a:pt x="55" y="93"/>
                    <a:pt x="47" y="93"/>
                  </a:cubicBezTo>
                  <a:cubicBezTo>
                    <a:pt x="39" y="93"/>
                    <a:pt x="31" y="91"/>
                    <a:pt x="24" y="87"/>
                  </a:cubicBezTo>
                  <a:cubicBezTo>
                    <a:pt x="17" y="83"/>
                    <a:pt x="11" y="77"/>
                    <a:pt x="7" y="70"/>
                  </a:cubicBezTo>
                  <a:cubicBezTo>
                    <a:pt x="3" y="63"/>
                    <a:pt x="0" y="55"/>
                    <a:pt x="0" y="46"/>
                  </a:cubicBezTo>
                  <a:cubicBezTo>
                    <a:pt x="0" y="38"/>
                    <a:pt x="3" y="30"/>
                    <a:pt x="7" y="23"/>
                  </a:cubicBezTo>
                  <a:cubicBezTo>
                    <a:pt x="11" y="16"/>
                    <a:pt x="17" y="10"/>
                    <a:pt x="24" y="6"/>
                  </a:cubicBezTo>
                  <a:cubicBezTo>
                    <a:pt x="31" y="2"/>
                    <a:pt x="39" y="0"/>
                    <a:pt x="47" y="0"/>
                  </a:cubicBezTo>
                  <a:cubicBezTo>
                    <a:pt x="55" y="0"/>
                    <a:pt x="63" y="2"/>
                    <a:pt x="70" y="6"/>
                  </a:cubicBezTo>
                  <a:cubicBezTo>
                    <a:pt x="77" y="10"/>
                    <a:pt x="83" y="16"/>
                    <a:pt x="87" y="23"/>
                  </a:cubicBezTo>
                  <a:cubicBezTo>
                    <a:pt x="91" y="30"/>
                    <a:pt x="94" y="38"/>
                    <a:pt x="94"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83" name="Google Shape;283;p37"/>
            <p:cNvSpPr/>
            <p:nvPr/>
          </p:nvSpPr>
          <p:spPr>
            <a:xfrm>
              <a:off x="5276160" y="2678760"/>
              <a:ext cx="261000" cy="322200"/>
            </a:xfrm>
            <a:custGeom>
              <a:rect b="b" l="l" r="r" t="t"/>
              <a:pathLst>
                <a:path extrusionOk="0" h="895" w="725">
                  <a:moveTo>
                    <a:pt x="695" y="30"/>
                  </a:moveTo>
                  <a:cubicBezTo>
                    <a:pt x="689" y="23"/>
                    <a:pt x="682" y="18"/>
                    <a:pt x="674" y="13"/>
                  </a:cubicBezTo>
                  <a:cubicBezTo>
                    <a:pt x="659" y="4"/>
                    <a:pt x="641" y="0"/>
                    <a:pt x="623" y="0"/>
                  </a:cubicBezTo>
                  <a:lnTo>
                    <a:pt x="623" y="0"/>
                  </a:lnTo>
                  <a:lnTo>
                    <a:pt x="605" y="0"/>
                  </a:lnTo>
                  <a:lnTo>
                    <a:pt x="605" y="37"/>
                  </a:lnTo>
                  <a:cubicBezTo>
                    <a:pt x="605" y="50"/>
                    <a:pt x="602" y="62"/>
                    <a:pt x="595" y="74"/>
                  </a:cubicBezTo>
                  <a:cubicBezTo>
                    <a:pt x="589" y="85"/>
                    <a:pt x="579" y="95"/>
                    <a:pt x="567" y="101"/>
                  </a:cubicBezTo>
                  <a:cubicBezTo>
                    <a:pt x="556" y="108"/>
                    <a:pt x="543" y="111"/>
                    <a:pt x="530" y="111"/>
                  </a:cubicBezTo>
                  <a:lnTo>
                    <a:pt x="195" y="111"/>
                  </a:lnTo>
                  <a:cubicBezTo>
                    <a:pt x="182" y="111"/>
                    <a:pt x="169" y="107"/>
                    <a:pt x="158" y="101"/>
                  </a:cubicBezTo>
                  <a:cubicBezTo>
                    <a:pt x="147" y="94"/>
                    <a:pt x="138" y="85"/>
                    <a:pt x="131" y="74"/>
                  </a:cubicBezTo>
                  <a:cubicBezTo>
                    <a:pt x="125" y="62"/>
                    <a:pt x="121" y="50"/>
                    <a:pt x="121" y="37"/>
                  </a:cubicBezTo>
                  <a:lnTo>
                    <a:pt x="121" y="0"/>
                  </a:lnTo>
                  <a:lnTo>
                    <a:pt x="102" y="0"/>
                  </a:lnTo>
                  <a:cubicBezTo>
                    <a:pt x="84" y="0"/>
                    <a:pt x="67" y="5"/>
                    <a:pt x="51" y="14"/>
                  </a:cubicBezTo>
                  <a:cubicBezTo>
                    <a:pt x="35" y="23"/>
                    <a:pt x="22" y="35"/>
                    <a:pt x="13" y="51"/>
                  </a:cubicBezTo>
                  <a:cubicBezTo>
                    <a:pt x="5" y="66"/>
                    <a:pt x="0" y="84"/>
                    <a:pt x="0" y="102"/>
                  </a:cubicBezTo>
                  <a:lnTo>
                    <a:pt x="0" y="793"/>
                  </a:lnTo>
                  <a:cubicBezTo>
                    <a:pt x="0" y="811"/>
                    <a:pt x="5" y="829"/>
                    <a:pt x="14" y="844"/>
                  </a:cubicBezTo>
                  <a:cubicBezTo>
                    <a:pt x="18" y="852"/>
                    <a:pt x="24" y="859"/>
                    <a:pt x="30" y="865"/>
                  </a:cubicBezTo>
                  <a:cubicBezTo>
                    <a:pt x="36" y="872"/>
                    <a:pt x="43" y="877"/>
                    <a:pt x="51" y="882"/>
                  </a:cubicBezTo>
                  <a:cubicBezTo>
                    <a:pt x="67" y="891"/>
                    <a:pt x="84" y="895"/>
                    <a:pt x="102" y="895"/>
                  </a:cubicBezTo>
                  <a:lnTo>
                    <a:pt x="102" y="895"/>
                  </a:lnTo>
                  <a:lnTo>
                    <a:pt x="623" y="895"/>
                  </a:lnTo>
                  <a:cubicBezTo>
                    <a:pt x="641" y="895"/>
                    <a:pt x="659" y="891"/>
                    <a:pt x="674" y="882"/>
                  </a:cubicBezTo>
                  <a:cubicBezTo>
                    <a:pt x="690" y="873"/>
                    <a:pt x="703" y="860"/>
                    <a:pt x="712" y="844"/>
                  </a:cubicBezTo>
                  <a:cubicBezTo>
                    <a:pt x="721" y="829"/>
                    <a:pt x="725" y="811"/>
                    <a:pt x="725" y="793"/>
                  </a:cubicBezTo>
                  <a:lnTo>
                    <a:pt x="725" y="102"/>
                  </a:lnTo>
                  <a:cubicBezTo>
                    <a:pt x="725" y="84"/>
                    <a:pt x="721" y="67"/>
                    <a:pt x="712" y="51"/>
                  </a:cubicBezTo>
                  <a:cubicBezTo>
                    <a:pt x="707" y="43"/>
                    <a:pt x="702" y="36"/>
                    <a:pt x="695" y="30"/>
                  </a:cubicBezTo>
                  <a:moveTo>
                    <a:pt x="162" y="770"/>
                  </a:moveTo>
                  <a:cubicBezTo>
                    <a:pt x="147" y="761"/>
                    <a:pt x="133" y="749"/>
                    <a:pt x="124" y="733"/>
                  </a:cubicBezTo>
                  <a:cubicBezTo>
                    <a:pt x="115" y="718"/>
                    <a:pt x="110" y="699"/>
                    <a:pt x="110" y="681"/>
                  </a:cubicBezTo>
                  <a:cubicBezTo>
                    <a:pt x="110" y="663"/>
                    <a:pt x="115" y="646"/>
                    <a:pt x="124" y="630"/>
                  </a:cubicBezTo>
                  <a:cubicBezTo>
                    <a:pt x="133" y="615"/>
                    <a:pt x="147" y="602"/>
                    <a:pt x="162" y="593"/>
                  </a:cubicBezTo>
                  <a:cubicBezTo>
                    <a:pt x="178" y="584"/>
                    <a:pt x="195" y="579"/>
                    <a:pt x="213" y="579"/>
                  </a:cubicBezTo>
                  <a:cubicBezTo>
                    <a:pt x="231" y="579"/>
                    <a:pt x="249" y="584"/>
                    <a:pt x="264" y="593"/>
                  </a:cubicBezTo>
                  <a:cubicBezTo>
                    <a:pt x="280" y="602"/>
                    <a:pt x="292" y="615"/>
                    <a:pt x="301" y="630"/>
                  </a:cubicBezTo>
                  <a:cubicBezTo>
                    <a:pt x="310" y="646"/>
                    <a:pt x="315" y="663"/>
                    <a:pt x="315" y="681"/>
                  </a:cubicBezTo>
                  <a:cubicBezTo>
                    <a:pt x="315" y="699"/>
                    <a:pt x="310" y="718"/>
                    <a:pt x="301" y="733"/>
                  </a:cubicBezTo>
                  <a:cubicBezTo>
                    <a:pt x="292" y="749"/>
                    <a:pt x="280" y="761"/>
                    <a:pt x="264" y="770"/>
                  </a:cubicBezTo>
                  <a:cubicBezTo>
                    <a:pt x="249" y="779"/>
                    <a:pt x="231" y="784"/>
                    <a:pt x="213" y="784"/>
                  </a:cubicBezTo>
                  <a:cubicBezTo>
                    <a:pt x="195" y="784"/>
                    <a:pt x="178" y="779"/>
                    <a:pt x="162" y="770"/>
                  </a:cubicBezTo>
                  <a:moveTo>
                    <a:pt x="539" y="756"/>
                  </a:moveTo>
                  <a:cubicBezTo>
                    <a:pt x="539" y="760"/>
                    <a:pt x="537" y="764"/>
                    <a:pt x="535" y="767"/>
                  </a:cubicBezTo>
                  <a:cubicBezTo>
                    <a:pt x="533" y="772"/>
                    <a:pt x="529" y="776"/>
                    <a:pt x="525" y="778"/>
                  </a:cubicBezTo>
                  <a:cubicBezTo>
                    <a:pt x="521" y="781"/>
                    <a:pt x="516" y="781"/>
                    <a:pt x="511" y="781"/>
                  </a:cubicBezTo>
                  <a:cubicBezTo>
                    <a:pt x="506" y="781"/>
                    <a:pt x="501" y="781"/>
                    <a:pt x="497" y="778"/>
                  </a:cubicBezTo>
                  <a:cubicBezTo>
                    <a:pt x="493" y="776"/>
                    <a:pt x="489" y="772"/>
                    <a:pt x="487" y="767"/>
                  </a:cubicBezTo>
                  <a:cubicBezTo>
                    <a:pt x="485" y="764"/>
                    <a:pt x="483" y="760"/>
                    <a:pt x="483" y="756"/>
                  </a:cubicBezTo>
                  <a:lnTo>
                    <a:pt x="483" y="647"/>
                  </a:lnTo>
                  <a:lnTo>
                    <a:pt x="483" y="646"/>
                  </a:lnTo>
                  <a:cubicBezTo>
                    <a:pt x="483" y="631"/>
                    <a:pt x="480" y="617"/>
                    <a:pt x="472" y="604"/>
                  </a:cubicBezTo>
                  <a:cubicBezTo>
                    <a:pt x="465" y="591"/>
                    <a:pt x="454" y="581"/>
                    <a:pt x="441" y="573"/>
                  </a:cubicBezTo>
                  <a:cubicBezTo>
                    <a:pt x="438" y="571"/>
                    <a:pt x="434" y="570"/>
                    <a:pt x="430" y="568"/>
                  </a:cubicBezTo>
                  <a:lnTo>
                    <a:pt x="268" y="506"/>
                  </a:lnTo>
                  <a:cubicBezTo>
                    <a:pt x="261" y="504"/>
                    <a:pt x="255" y="501"/>
                    <a:pt x="248" y="497"/>
                  </a:cubicBezTo>
                  <a:cubicBezTo>
                    <a:pt x="227" y="485"/>
                    <a:pt x="209" y="467"/>
                    <a:pt x="197" y="446"/>
                  </a:cubicBezTo>
                  <a:cubicBezTo>
                    <a:pt x="185" y="425"/>
                    <a:pt x="178" y="402"/>
                    <a:pt x="178" y="377"/>
                  </a:cubicBezTo>
                  <a:lnTo>
                    <a:pt x="178" y="280"/>
                  </a:lnTo>
                  <a:lnTo>
                    <a:pt x="160" y="298"/>
                  </a:lnTo>
                  <a:cubicBezTo>
                    <a:pt x="159" y="300"/>
                    <a:pt x="157" y="301"/>
                    <a:pt x="156" y="302"/>
                  </a:cubicBezTo>
                  <a:cubicBezTo>
                    <a:pt x="151" y="304"/>
                    <a:pt x="147" y="305"/>
                    <a:pt x="142" y="305"/>
                  </a:cubicBezTo>
                  <a:cubicBezTo>
                    <a:pt x="137" y="305"/>
                    <a:pt x="133" y="304"/>
                    <a:pt x="128" y="302"/>
                  </a:cubicBezTo>
                  <a:cubicBezTo>
                    <a:pt x="124" y="299"/>
                    <a:pt x="120" y="295"/>
                    <a:pt x="117" y="291"/>
                  </a:cubicBezTo>
                  <a:cubicBezTo>
                    <a:pt x="115" y="286"/>
                    <a:pt x="114" y="282"/>
                    <a:pt x="114" y="277"/>
                  </a:cubicBezTo>
                  <a:cubicBezTo>
                    <a:pt x="114" y="272"/>
                    <a:pt x="115" y="268"/>
                    <a:pt x="117" y="263"/>
                  </a:cubicBezTo>
                  <a:cubicBezTo>
                    <a:pt x="118" y="262"/>
                    <a:pt x="119" y="260"/>
                    <a:pt x="120" y="259"/>
                  </a:cubicBezTo>
                  <a:lnTo>
                    <a:pt x="186" y="193"/>
                  </a:lnTo>
                  <a:cubicBezTo>
                    <a:pt x="188" y="192"/>
                    <a:pt x="190" y="190"/>
                    <a:pt x="192" y="189"/>
                  </a:cubicBezTo>
                  <a:cubicBezTo>
                    <a:pt x="196" y="187"/>
                    <a:pt x="201" y="185"/>
                    <a:pt x="206" y="185"/>
                  </a:cubicBezTo>
                  <a:cubicBezTo>
                    <a:pt x="211" y="185"/>
                    <a:pt x="216" y="187"/>
                    <a:pt x="220" y="189"/>
                  </a:cubicBezTo>
                  <a:cubicBezTo>
                    <a:pt x="222" y="190"/>
                    <a:pt x="224" y="192"/>
                    <a:pt x="226" y="193"/>
                  </a:cubicBezTo>
                  <a:lnTo>
                    <a:pt x="292" y="259"/>
                  </a:lnTo>
                  <a:cubicBezTo>
                    <a:pt x="293" y="261"/>
                    <a:pt x="295" y="263"/>
                    <a:pt x="296" y="265"/>
                  </a:cubicBezTo>
                  <a:cubicBezTo>
                    <a:pt x="298" y="269"/>
                    <a:pt x="300" y="274"/>
                    <a:pt x="300" y="279"/>
                  </a:cubicBezTo>
                  <a:cubicBezTo>
                    <a:pt x="300" y="284"/>
                    <a:pt x="298" y="289"/>
                    <a:pt x="296" y="293"/>
                  </a:cubicBezTo>
                  <a:cubicBezTo>
                    <a:pt x="294" y="297"/>
                    <a:pt x="290" y="301"/>
                    <a:pt x="286" y="303"/>
                  </a:cubicBezTo>
                  <a:cubicBezTo>
                    <a:pt x="282" y="306"/>
                    <a:pt x="277" y="307"/>
                    <a:pt x="272" y="307"/>
                  </a:cubicBezTo>
                  <a:cubicBezTo>
                    <a:pt x="267" y="307"/>
                    <a:pt x="262" y="306"/>
                    <a:pt x="258" y="303"/>
                  </a:cubicBezTo>
                  <a:cubicBezTo>
                    <a:pt x="256" y="302"/>
                    <a:pt x="254" y="301"/>
                    <a:pt x="252" y="299"/>
                  </a:cubicBezTo>
                  <a:lnTo>
                    <a:pt x="234" y="281"/>
                  </a:lnTo>
                  <a:lnTo>
                    <a:pt x="234" y="377"/>
                  </a:lnTo>
                  <a:lnTo>
                    <a:pt x="234" y="378"/>
                  </a:lnTo>
                  <a:cubicBezTo>
                    <a:pt x="234" y="393"/>
                    <a:pt x="238" y="406"/>
                    <a:pt x="245" y="420"/>
                  </a:cubicBezTo>
                  <a:cubicBezTo>
                    <a:pt x="253" y="433"/>
                    <a:pt x="263" y="443"/>
                    <a:pt x="276" y="450"/>
                  </a:cubicBezTo>
                  <a:cubicBezTo>
                    <a:pt x="280" y="452"/>
                    <a:pt x="283" y="454"/>
                    <a:pt x="287" y="455"/>
                  </a:cubicBezTo>
                  <a:lnTo>
                    <a:pt x="449" y="517"/>
                  </a:lnTo>
                  <a:cubicBezTo>
                    <a:pt x="456" y="520"/>
                    <a:pt x="463" y="523"/>
                    <a:pt x="469" y="527"/>
                  </a:cubicBezTo>
                  <a:cubicBezTo>
                    <a:pt x="490" y="539"/>
                    <a:pt x="508" y="557"/>
                    <a:pt x="520" y="578"/>
                  </a:cubicBezTo>
                  <a:cubicBezTo>
                    <a:pt x="532" y="599"/>
                    <a:pt x="539" y="623"/>
                    <a:pt x="539" y="647"/>
                  </a:cubicBezTo>
                  <a:lnTo>
                    <a:pt x="539" y="756"/>
                  </a:lnTo>
                  <a:moveTo>
                    <a:pt x="605" y="317"/>
                  </a:moveTo>
                  <a:cubicBezTo>
                    <a:pt x="607" y="319"/>
                    <a:pt x="608" y="321"/>
                    <a:pt x="610" y="323"/>
                  </a:cubicBezTo>
                  <a:cubicBezTo>
                    <a:pt x="612" y="327"/>
                    <a:pt x="613" y="332"/>
                    <a:pt x="613" y="337"/>
                  </a:cubicBezTo>
                  <a:cubicBezTo>
                    <a:pt x="613" y="342"/>
                    <a:pt x="613" y="346"/>
                    <a:pt x="610" y="351"/>
                  </a:cubicBezTo>
                  <a:cubicBezTo>
                    <a:pt x="608" y="355"/>
                    <a:pt x="604" y="359"/>
                    <a:pt x="599" y="361"/>
                  </a:cubicBezTo>
                  <a:cubicBezTo>
                    <a:pt x="595" y="364"/>
                    <a:pt x="590" y="365"/>
                    <a:pt x="585" y="365"/>
                  </a:cubicBezTo>
                  <a:lnTo>
                    <a:pt x="585" y="365"/>
                  </a:lnTo>
                  <a:cubicBezTo>
                    <a:pt x="580" y="365"/>
                    <a:pt x="576" y="364"/>
                    <a:pt x="572" y="361"/>
                  </a:cubicBezTo>
                  <a:cubicBezTo>
                    <a:pt x="570" y="360"/>
                    <a:pt x="568" y="359"/>
                    <a:pt x="566" y="357"/>
                  </a:cubicBezTo>
                  <a:lnTo>
                    <a:pt x="520" y="311"/>
                  </a:lnTo>
                  <a:lnTo>
                    <a:pt x="474" y="357"/>
                  </a:lnTo>
                  <a:cubicBezTo>
                    <a:pt x="472" y="358"/>
                    <a:pt x="471" y="359"/>
                    <a:pt x="469" y="360"/>
                  </a:cubicBezTo>
                  <a:cubicBezTo>
                    <a:pt x="465" y="362"/>
                    <a:pt x="460" y="364"/>
                    <a:pt x="455" y="364"/>
                  </a:cubicBezTo>
                  <a:cubicBezTo>
                    <a:pt x="451" y="364"/>
                    <a:pt x="446" y="362"/>
                    <a:pt x="441" y="360"/>
                  </a:cubicBezTo>
                  <a:cubicBezTo>
                    <a:pt x="437" y="357"/>
                    <a:pt x="434" y="354"/>
                    <a:pt x="431" y="350"/>
                  </a:cubicBezTo>
                  <a:cubicBezTo>
                    <a:pt x="429" y="345"/>
                    <a:pt x="427" y="340"/>
                    <a:pt x="427" y="336"/>
                  </a:cubicBezTo>
                  <a:cubicBezTo>
                    <a:pt x="427" y="331"/>
                    <a:pt x="429" y="326"/>
                    <a:pt x="431" y="321"/>
                  </a:cubicBezTo>
                  <a:cubicBezTo>
                    <a:pt x="432" y="320"/>
                    <a:pt x="433" y="319"/>
                    <a:pt x="434" y="317"/>
                  </a:cubicBezTo>
                  <a:lnTo>
                    <a:pt x="480" y="271"/>
                  </a:lnTo>
                  <a:lnTo>
                    <a:pt x="434" y="225"/>
                  </a:lnTo>
                  <a:cubicBezTo>
                    <a:pt x="432" y="224"/>
                    <a:pt x="431" y="222"/>
                    <a:pt x="430" y="220"/>
                  </a:cubicBezTo>
                  <a:cubicBezTo>
                    <a:pt x="427" y="215"/>
                    <a:pt x="426" y="209"/>
                    <a:pt x="426" y="205"/>
                  </a:cubicBezTo>
                  <a:cubicBezTo>
                    <a:pt x="426" y="200"/>
                    <a:pt x="427" y="196"/>
                    <a:pt x="430" y="191"/>
                  </a:cubicBezTo>
                  <a:cubicBezTo>
                    <a:pt x="431" y="189"/>
                    <a:pt x="432" y="187"/>
                    <a:pt x="434" y="186"/>
                  </a:cubicBezTo>
                  <a:cubicBezTo>
                    <a:pt x="436" y="184"/>
                    <a:pt x="438" y="183"/>
                    <a:pt x="440" y="181"/>
                  </a:cubicBezTo>
                  <a:cubicBezTo>
                    <a:pt x="444" y="179"/>
                    <a:pt x="449" y="178"/>
                    <a:pt x="454" y="178"/>
                  </a:cubicBezTo>
                  <a:cubicBezTo>
                    <a:pt x="459" y="178"/>
                    <a:pt x="464" y="179"/>
                    <a:pt x="468" y="181"/>
                  </a:cubicBezTo>
                  <a:cubicBezTo>
                    <a:pt x="470" y="183"/>
                    <a:pt x="472" y="184"/>
                    <a:pt x="474" y="186"/>
                  </a:cubicBezTo>
                  <a:lnTo>
                    <a:pt x="520" y="232"/>
                  </a:lnTo>
                  <a:lnTo>
                    <a:pt x="566" y="186"/>
                  </a:lnTo>
                  <a:cubicBezTo>
                    <a:pt x="568" y="184"/>
                    <a:pt x="570" y="183"/>
                    <a:pt x="572" y="181"/>
                  </a:cubicBezTo>
                  <a:cubicBezTo>
                    <a:pt x="576" y="179"/>
                    <a:pt x="581" y="178"/>
                    <a:pt x="586" y="178"/>
                  </a:cubicBezTo>
                  <a:cubicBezTo>
                    <a:pt x="591" y="178"/>
                    <a:pt x="596" y="178"/>
                    <a:pt x="600" y="181"/>
                  </a:cubicBezTo>
                  <a:cubicBezTo>
                    <a:pt x="605" y="183"/>
                    <a:pt x="608" y="187"/>
                    <a:pt x="610" y="192"/>
                  </a:cubicBezTo>
                  <a:cubicBezTo>
                    <a:pt x="613" y="196"/>
                    <a:pt x="614" y="200"/>
                    <a:pt x="614" y="205"/>
                  </a:cubicBezTo>
                  <a:cubicBezTo>
                    <a:pt x="614" y="209"/>
                    <a:pt x="612" y="215"/>
                    <a:pt x="610" y="219"/>
                  </a:cubicBezTo>
                  <a:cubicBezTo>
                    <a:pt x="609" y="222"/>
                    <a:pt x="607" y="223"/>
                    <a:pt x="605" y="225"/>
                  </a:cubicBezTo>
                  <a:lnTo>
                    <a:pt x="559" y="271"/>
                  </a:lnTo>
                  <a:lnTo>
                    <a:pt x="605" y="31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84" name="Google Shape;284;p37"/>
            <p:cNvSpPr/>
            <p:nvPr/>
          </p:nvSpPr>
          <p:spPr>
            <a:xfrm>
              <a:off x="5339880" y="2658600"/>
              <a:ext cx="133920" cy="40320"/>
            </a:xfrm>
            <a:custGeom>
              <a:rect b="b" l="l" r="r" t="t"/>
              <a:pathLst>
                <a:path extrusionOk="0" h="112" w="372">
                  <a:moveTo>
                    <a:pt x="186" y="112"/>
                  </a:moveTo>
                  <a:lnTo>
                    <a:pt x="353" y="112"/>
                  </a:lnTo>
                  <a:cubicBezTo>
                    <a:pt x="363" y="112"/>
                    <a:pt x="372" y="103"/>
                    <a:pt x="372" y="93"/>
                  </a:cubicBezTo>
                  <a:lnTo>
                    <a:pt x="372" y="19"/>
                  </a:lnTo>
                  <a:cubicBezTo>
                    <a:pt x="372" y="8"/>
                    <a:pt x="363" y="0"/>
                    <a:pt x="353" y="0"/>
                  </a:cubicBezTo>
                  <a:lnTo>
                    <a:pt x="18" y="0"/>
                  </a:lnTo>
                  <a:cubicBezTo>
                    <a:pt x="8" y="0"/>
                    <a:pt x="0" y="8"/>
                    <a:pt x="0" y="19"/>
                  </a:cubicBezTo>
                  <a:lnTo>
                    <a:pt x="0" y="93"/>
                  </a:lnTo>
                  <a:cubicBezTo>
                    <a:pt x="0" y="103"/>
                    <a:pt x="8" y="112"/>
                    <a:pt x="18" y="112"/>
                  </a:cubicBezTo>
                  <a:lnTo>
                    <a:pt x="186" y="112"/>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460675" y="2856450"/>
            <a:ext cx="4970100" cy="16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QuickBooks,</a:t>
            </a:r>
            <a:endParaRPr/>
          </a:p>
          <a:p>
            <a:pPr indent="0" lvl="0" marL="0" rtl="0" algn="r">
              <a:spcBef>
                <a:spcPts val="0"/>
              </a:spcBef>
              <a:spcAft>
                <a:spcPts val="0"/>
              </a:spcAft>
              <a:buNone/>
            </a:pPr>
            <a:r>
              <a:rPr lang="en"/>
              <a:t>fonctionnalité</a:t>
            </a:r>
            <a:endParaRPr/>
          </a:p>
          <a:p>
            <a:pPr indent="0" lvl="0" marL="0" rtl="0" algn="r">
              <a:spcBef>
                <a:spcPts val="0"/>
              </a:spcBef>
              <a:spcAft>
                <a:spcPts val="0"/>
              </a:spcAft>
              <a:buNone/>
            </a:pPr>
            <a:r>
              <a:t/>
            </a:r>
            <a:endParaRPr/>
          </a:p>
        </p:txBody>
      </p:sp>
      <p:sp>
        <p:nvSpPr>
          <p:cNvPr id="290" name="Google Shape;290;p38"/>
          <p:cNvSpPr txBox="1"/>
          <p:nvPr>
            <p:ph idx="2" type="title"/>
          </p:nvPr>
        </p:nvSpPr>
        <p:spPr>
          <a:xfrm>
            <a:off x="6956275" y="918275"/>
            <a:ext cx="1474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91" name="Google Shape;291;p38"/>
          <p:cNvCxnSpPr>
            <a:stCxn id="292" idx="2"/>
          </p:cNvCxnSpPr>
          <p:nvPr/>
        </p:nvCxnSpPr>
        <p:spPr>
          <a:xfrm rot="10800000">
            <a:off x="-91625" y="1339163"/>
            <a:ext cx="6329400" cy="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38"/>
          <p:cNvSpPr/>
          <p:nvPr/>
        </p:nvSpPr>
        <p:spPr>
          <a:xfrm>
            <a:off x="6237775" y="1115363"/>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3" name="Google Shape;293;p38"/>
          <p:cNvPicPr preferRelativeResize="0"/>
          <p:nvPr/>
        </p:nvPicPr>
        <p:blipFill>
          <a:blip r:embed="rId3">
            <a:alphaModFix/>
          </a:blip>
          <a:stretch>
            <a:fillRect/>
          </a:stretch>
        </p:blipFill>
        <p:spPr>
          <a:xfrm>
            <a:off x="0" y="2949700"/>
            <a:ext cx="2193800" cy="219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2" type="title"/>
          </p:nvPr>
        </p:nvSpPr>
        <p:spPr>
          <a:xfrm>
            <a:off x="129400" y="438814"/>
            <a:ext cx="3492600" cy="7689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100">
                <a:latin typeface="Times New Roman"/>
                <a:ea typeface="Times New Roman"/>
                <a:cs typeface="Times New Roman"/>
                <a:sym typeface="Times New Roman"/>
              </a:rPr>
              <a:t>Critère de recherche :</a:t>
            </a:r>
            <a:endParaRPr b="1" sz="14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299" name="Google Shape;299;p39"/>
          <p:cNvPicPr preferRelativeResize="0"/>
          <p:nvPr/>
        </p:nvPicPr>
        <p:blipFill>
          <a:blip r:embed="rId3">
            <a:alphaModFix/>
          </a:blip>
          <a:stretch>
            <a:fillRect/>
          </a:stretch>
        </p:blipFill>
        <p:spPr>
          <a:xfrm>
            <a:off x="3503350" y="152400"/>
            <a:ext cx="2893960"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0" y="367400"/>
            <a:ext cx="4987200" cy="1045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Montserrat"/>
                <a:ea typeface="Montserrat"/>
                <a:cs typeface="Montserrat"/>
                <a:sym typeface="Montserrat"/>
              </a:rPr>
              <a:t>Visibilité et modifications des factures :</a:t>
            </a:r>
            <a:endParaRPr b="1" sz="1800">
              <a:latin typeface="Montserrat"/>
              <a:ea typeface="Montserrat"/>
              <a:cs typeface="Montserrat"/>
              <a:sym typeface="Montserrat"/>
            </a:endParaRPr>
          </a:p>
          <a:p>
            <a:pPr indent="0" lvl="0" marL="0" rtl="0" algn="l">
              <a:spcBef>
                <a:spcPts val="0"/>
              </a:spcBef>
              <a:spcAft>
                <a:spcPts val="0"/>
              </a:spcAft>
              <a:buNone/>
            </a:pPr>
            <a:r>
              <a:t/>
            </a:r>
            <a:endParaRPr/>
          </a:p>
        </p:txBody>
      </p:sp>
      <p:cxnSp>
        <p:nvCxnSpPr>
          <p:cNvPr id="305" name="Google Shape;305;p40"/>
          <p:cNvCxnSpPr>
            <a:stCxn id="306" idx="2"/>
          </p:cNvCxnSpPr>
          <p:nvPr/>
        </p:nvCxnSpPr>
        <p:spPr>
          <a:xfrm>
            <a:off x="2814600" y="1636988"/>
            <a:ext cx="63294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40"/>
          <p:cNvSpPr/>
          <p:nvPr/>
        </p:nvSpPr>
        <p:spPr>
          <a:xfrm flipH="1">
            <a:off x="2367000" y="1413188"/>
            <a:ext cx="447600" cy="44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07" name="Google Shape;307;p40"/>
          <p:cNvPicPr preferRelativeResize="0"/>
          <p:nvPr/>
        </p:nvPicPr>
        <p:blipFill>
          <a:blip r:embed="rId3">
            <a:alphaModFix/>
          </a:blip>
          <a:stretch>
            <a:fillRect/>
          </a:stretch>
        </p:blipFill>
        <p:spPr>
          <a:xfrm>
            <a:off x="432300" y="608125"/>
            <a:ext cx="8066925" cy="4341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latin typeface="Times New Roman"/>
                <a:ea typeface="Times New Roman"/>
                <a:cs typeface="Times New Roman"/>
                <a:sym typeface="Times New Roman"/>
              </a:rPr>
              <a:t>Analyses marketing:</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18" name="Google Shape;318;p42"/>
          <p:cNvPicPr preferRelativeResize="0"/>
          <p:nvPr/>
        </p:nvPicPr>
        <p:blipFill>
          <a:blip r:embed="rId3">
            <a:alphaModFix/>
          </a:blip>
          <a:stretch>
            <a:fillRect/>
          </a:stretch>
        </p:blipFill>
        <p:spPr>
          <a:xfrm>
            <a:off x="929050" y="950325"/>
            <a:ext cx="7756867"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3460675" y="2856450"/>
            <a:ext cx="4970100" cy="16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QuickBooks,</a:t>
            </a:r>
            <a:endParaRPr/>
          </a:p>
          <a:p>
            <a:pPr indent="0" lvl="0" marL="0" rtl="0" algn="r">
              <a:spcBef>
                <a:spcPts val="0"/>
              </a:spcBef>
              <a:spcAft>
                <a:spcPts val="0"/>
              </a:spcAft>
              <a:buNone/>
            </a:pPr>
            <a:r>
              <a:rPr lang="en"/>
              <a:t>Futures</a:t>
            </a:r>
            <a:endParaRPr/>
          </a:p>
          <a:p>
            <a:pPr indent="0" lvl="0" marL="0" rtl="0" algn="r">
              <a:spcBef>
                <a:spcPts val="0"/>
              </a:spcBef>
              <a:spcAft>
                <a:spcPts val="0"/>
              </a:spcAft>
              <a:buNone/>
            </a:pPr>
            <a:r>
              <a:t/>
            </a:r>
            <a:endParaRPr/>
          </a:p>
        </p:txBody>
      </p:sp>
      <p:sp>
        <p:nvSpPr>
          <p:cNvPr id="324" name="Google Shape;324;p43"/>
          <p:cNvSpPr txBox="1"/>
          <p:nvPr>
            <p:ph idx="2" type="title"/>
          </p:nvPr>
        </p:nvSpPr>
        <p:spPr>
          <a:xfrm>
            <a:off x="6956275" y="918275"/>
            <a:ext cx="1474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325" name="Google Shape;325;p43"/>
          <p:cNvCxnSpPr>
            <a:stCxn id="326" idx="2"/>
          </p:cNvCxnSpPr>
          <p:nvPr/>
        </p:nvCxnSpPr>
        <p:spPr>
          <a:xfrm rot="10800000">
            <a:off x="-91625" y="1339163"/>
            <a:ext cx="6329400" cy="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43"/>
          <p:cNvSpPr/>
          <p:nvPr/>
        </p:nvSpPr>
        <p:spPr>
          <a:xfrm>
            <a:off x="6237775" y="1115363"/>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27" name="Google Shape;327;p43"/>
          <p:cNvPicPr preferRelativeResize="0"/>
          <p:nvPr/>
        </p:nvPicPr>
        <p:blipFill>
          <a:blip r:embed="rId3">
            <a:alphaModFix/>
          </a:blip>
          <a:stretch>
            <a:fillRect/>
          </a:stretch>
        </p:blipFill>
        <p:spPr>
          <a:xfrm>
            <a:off x="0" y="2949700"/>
            <a:ext cx="2193800" cy="219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4227025" y="210125"/>
            <a:ext cx="3583500" cy="10554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0"/>
              </a:spcAft>
              <a:buNone/>
            </a:pPr>
            <a:r>
              <a:rPr b="1" lang="en" sz="2100">
                <a:latin typeface="Arial"/>
                <a:ea typeface="Arial"/>
                <a:cs typeface="Arial"/>
                <a:sym typeface="Arial"/>
              </a:rPr>
              <a:t>Développements Futures</a:t>
            </a:r>
            <a:endParaRPr b="1" sz="2100">
              <a:latin typeface="Arial"/>
              <a:ea typeface="Arial"/>
              <a:cs typeface="Arial"/>
              <a:sym typeface="Arial"/>
            </a:endParaRPr>
          </a:p>
          <a:p>
            <a:pPr indent="0" lvl="0" marL="0" rtl="0" algn="l">
              <a:spcBef>
                <a:spcPts val="1200"/>
              </a:spcBef>
              <a:spcAft>
                <a:spcPts val="0"/>
              </a:spcAft>
              <a:buNone/>
            </a:pPr>
            <a:r>
              <a:t/>
            </a:r>
            <a:endParaRPr/>
          </a:p>
        </p:txBody>
      </p:sp>
      <p:sp>
        <p:nvSpPr>
          <p:cNvPr id="333" name="Google Shape;333;p44"/>
          <p:cNvSpPr txBox="1"/>
          <p:nvPr>
            <p:ph idx="1" type="subTitle"/>
          </p:nvPr>
        </p:nvSpPr>
        <p:spPr>
          <a:xfrm>
            <a:off x="3903825" y="1080748"/>
            <a:ext cx="4719900" cy="25017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AutoNum type="arabicPeriod"/>
            </a:pPr>
            <a:r>
              <a:rPr lang="en"/>
              <a:t>Amélioration de la charte graphique et de l'expérience utilisateur.</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Gestion de bug</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Monitoring</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Ajout de fonctionnalités d'analyse avancée, potentiellement en utilisant l'IA.</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Possibilité pour les utilisateurs de choisir leurs propres graphiques personnalisés.</a:t>
            </a:r>
            <a:endParaRPr/>
          </a:p>
          <a:p>
            <a:pPr indent="-298450" lvl="0" marL="457200" rtl="0" algn="l">
              <a:lnSpc>
                <a:spcPct val="115000"/>
              </a:lnSpc>
              <a:spcBef>
                <a:spcPts val="0"/>
              </a:spcBef>
              <a:spcAft>
                <a:spcPts val="0"/>
              </a:spcAft>
              <a:buClr>
                <a:srgbClr val="000000"/>
              </a:buClr>
              <a:buSzPts val="1100"/>
              <a:buFont typeface="Arial"/>
              <a:buAutoNum type="arabicPeriod"/>
            </a:pPr>
            <a:r>
              <a:rPr lang="en"/>
              <a:t>Optimisation des performances pour une utilisation plus fluide et rapide.</a:t>
            </a:r>
            <a:endParaRPr/>
          </a:p>
          <a:p>
            <a:pPr indent="0" lvl="0" marL="457200" rtl="0" algn="l">
              <a:spcBef>
                <a:spcPts val="1200"/>
              </a:spcBef>
              <a:spcAft>
                <a:spcPts val="0"/>
              </a:spcAft>
              <a:buNone/>
            </a:pPr>
            <a:r>
              <a:t/>
            </a:r>
            <a:endParaRPr/>
          </a:p>
        </p:txBody>
      </p:sp>
      <p:sp>
        <p:nvSpPr>
          <p:cNvPr id="334" name="Google Shape;334;p44"/>
          <p:cNvSpPr/>
          <p:nvPr/>
        </p:nvSpPr>
        <p:spPr>
          <a:xfrm>
            <a:off x="1526454" y="891931"/>
            <a:ext cx="1664618"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44"/>
          <p:cNvGrpSpPr/>
          <p:nvPr/>
        </p:nvGrpSpPr>
        <p:grpSpPr>
          <a:xfrm>
            <a:off x="1441276" y="709411"/>
            <a:ext cx="1834973" cy="3724678"/>
            <a:chOff x="5186401" y="494525"/>
            <a:chExt cx="1834973" cy="3724678"/>
          </a:xfrm>
        </p:grpSpPr>
        <p:sp>
          <p:nvSpPr>
            <p:cNvPr id="336" name="Google Shape;336;p44"/>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8" name="Google Shape;338;p44"/>
          <p:cNvPicPr preferRelativeResize="0"/>
          <p:nvPr/>
        </p:nvPicPr>
        <p:blipFill rotWithShape="1">
          <a:blip r:embed="rId3">
            <a:alphaModFix/>
          </a:blip>
          <a:srcRect b="3940" l="56790" r="0" t="41030"/>
          <a:stretch/>
        </p:blipFill>
        <p:spPr>
          <a:xfrm>
            <a:off x="1526463" y="891935"/>
            <a:ext cx="1664599" cy="3176197"/>
          </a:xfrm>
          <a:prstGeom prst="rect">
            <a:avLst/>
          </a:prstGeom>
          <a:noFill/>
          <a:ln>
            <a:noFill/>
          </a:ln>
        </p:spPr>
      </p:pic>
      <p:pic>
        <p:nvPicPr>
          <p:cNvPr id="339" name="Google Shape;339;p44"/>
          <p:cNvPicPr preferRelativeResize="0"/>
          <p:nvPr>
            <p:ph idx="2" type="pic"/>
          </p:nvPr>
        </p:nvPicPr>
        <p:blipFill rotWithShape="1">
          <a:blip r:embed="rId4">
            <a:alphaModFix/>
          </a:blip>
          <a:srcRect b="6851" l="0" r="0" t="6851"/>
          <a:stretch/>
        </p:blipFill>
        <p:spPr>
          <a:xfrm>
            <a:off x="1441275" y="823050"/>
            <a:ext cx="1835100" cy="3514500"/>
          </a:xfrm>
          <a:prstGeom prst="roundRect">
            <a:avLst>
              <a:gd fmla="val 16667" name="adj"/>
            </a:avLst>
          </a:prstGeom>
          <a:noFill/>
          <a:ln>
            <a:noFill/>
          </a:ln>
        </p:spPr>
      </p:pic>
      <p:pic>
        <p:nvPicPr>
          <p:cNvPr id="340" name="Google Shape;340;p44"/>
          <p:cNvPicPr preferRelativeResize="0"/>
          <p:nvPr/>
        </p:nvPicPr>
        <p:blipFill>
          <a:blip r:embed="rId5">
            <a:alphaModFix/>
          </a:blip>
          <a:stretch>
            <a:fillRect/>
          </a:stretch>
        </p:blipFill>
        <p:spPr>
          <a:xfrm>
            <a:off x="2204975" y="3582450"/>
            <a:ext cx="205576" cy="205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2734900" y="1903075"/>
            <a:ext cx="351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 à la </a:t>
            </a:r>
            <a:r>
              <a:rPr lang="en"/>
              <a:t>démo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600" u="sng">
                <a:solidFill>
                  <a:srgbClr val="F2F2F2"/>
                </a:solidFill>
                <a:latin typeface="Arial"/>
                <a:ea typeface="Arial"/>
                <a:cs typeface="Arial"/>
                <a:sym typeface="Arial"/>
              </a:rPr>
              <a:t>Présentation de l’application web</a:t>
            </a:r>
            <a:endParaRPr b="1" sz="2600" u="sng">
              <a:solidFill>
                <a:srgbClr val="F2F2F2"/>
              </a:solidFill>
              <a:latin typeface="Arial"/>
              <a:ea typeface="Arial"/>
              <a:cs typeface="Arial"/>
              <a:sym typeface="Arial"/>
            </a:endParaRPr>
          </a:p>
          <a:p>
            <a:pPr indent="0" lvl="0" marL="0" rtl="0" algn="l">
              <a:spcBef>
                <a:spcPts val="0"/>
              </a:spcBef>
              <a:spcAft>
                <a:spcPts val="0"/>
              </a:spcAft>
              <a:buNone/>
            </a:pPr>
            <a:r>
              <a:t/>
            </a:r>
            <a:endParaRPr/>
          </a:p>
        </p:txBody>
      </p:sp>
      <p:sp>
        <p:nvSpPr>
          <p:cNvPr id="157" name="Google Shape;157;p28"/>
          <p:cNvSpPr txBox="1"/>
          <p:nvPr/>
        </p:nvSpPr>
        <p:spPr>
          <a:xfrm>
            <a:off x="236400" y="1323100"/>
            <a:ext cx="7794000" cy="1321800"/>
          </a:xfrm>
          <a:prstGeom prst="rect">
            <a:avLst/>
          </a:prstGeom>
          <a:noFill/>
          <a:ln>
            <a:noFill/>
          </a:ln>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sz="1300">
                <a:solidFill>
                  <a:schemeClr val="dk1"/>
                </a:solidFill>
              </a:rPr>
              <a:t>QuickBox est une application web en développement axée sur la gestion automatisée des factures pour les entreprises. Son objectif principal est de simplifier les processus financiers en automatisant le traitement des factures et en fournissant des outils d'analyse de données pour aider à la prise de décisions marketing conçue dans le cadre d'une formation en intelligence artificielle, QuickBox vise à offrir une solution pratique et efficace pour la gestion des factures, en utilisant les technologies d'IA pour lire et extraire les données des factures, réduisant ainsi les erreurs et les délais de traitement.</a:t>
            </a:r>
            <a:endParaRPr sz="1300">
              <a:solidFill>
                <a:schemeClr val="dk1"/>
              </a:solidFill>
            </a:endParaRPr>
          </a:p>
          <a:p>
            <a:pPr indent="0" lvl="0" marL="0" rtl="0" algn="l">
              <a:spcBef>
                <a:spcPts val="700"/>
              </a:spcBef>
              <a:spcAft>
                <a:spcPts val="0"/>
              </a:spcAft>
              <a:buNone/>
            </a:pPr>
            <a:r>
              <a:t/>
            </a:r>
            <a:endParaRPr sz="1200">
              <a:solidFill>
                <a:schemeClr val="dk1"/>
              </a:solidFill>
              <a:latin typeface="Lato"/>
              <a:ea typeface="Lato"/>
              <a:cs typeface="Lato"/>
              <a:sym typeface="Lato"/>
            </a:endParaRPr>
          </a:p>
        </p:txBody>
      </p:sp>
      <p:pic>
        <p:nvPicPr>
          <p:cNvPr id="158" name="Google Shape;158;p28"/>
          <p:cNvPicPr preferRelativeResize="0"/>
          <p:nvPr/>
        </p:nvPicPr>
        <p:blipFill>
          <a:blip r:embed="rId3">
            <a:alphaModFix/>
          </a:blip>
          <a:stretch>
            <a:fillRect/>
          </a:stretch>
        </p:blipFill>
        <p:spPr>
          <a:xfrm>
            <a:off x="863100" y="3322050"/>
            <a:ext cx="1943100" cy="1269025"/>
          </a:xfrm>
          <a:prstGeom prst="rect">
            <a:avLst/>
          </a:prstGeom>
          <a:noFill/>
          <a:ln>
            <a:noFill/>
          </a:ln>
        </p:spPr>
      </p:pic>
      <p:pic>
        <p:nvPicPr>
          <p:cNvPr id="159" name="Google Shape;159;p28"/>
          <p:cNvPicPr preferRelativeResize="0"/>
          <p:nvPr/>
        </p:nvPicPr>
        <p:blipFill>
          <a:blip r:embed="rId4">
            <a:alphaModFix/>
          </a:blip>
          <a:stretch>
            <a:fillRect/>
          </a:stretch>
        </p:blipFill>
        <p:spPr>
          <a:xfrm>
            <a:off x="6197850" y="3348425"/>
            <a:ext cx="2162275" cy="1216274"/>
          </a:xfrm>
          <a:prstGeom prst="rect">
            <a:avLst/>
          </a:prstGeom>
          <a:noFill/>
          <a:ln>
            <a:noFill/>
          </a:ln>
        </p:spPr>
      </p:pic>
      <p:pic>
        <p:nvPicPr>
          <p:cNvPr id="160" name="Google Shape;160;p28"/>
          <p:cNvPicPr preferRelativeResize="0"/>
          <p:nvPr/>
        </p:nvPicPr>
        <p:blipFill>
          <a:blip r:embed="rId5">
            <a:alphaModFix/>
          </a:blip>
          <a:stretch>
            <a:fillRect/>
          </a:stretch>
        </p:blipFill>
        <p:spPr>
          <a:xfrm>
            <a:off x="3522775" y="2775325"/>
            <a:ext cx="2193800" cy="2193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2581338" y="844800"/>
            <a:ext cx="44481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51" name="Google Shape;351;p46"/>
          <p:cNvSpPr txBox="1"/>
          <p:nvPr>
            <p:ph idx="1" type="subTitle"/>
          </p:nvPr>
        </p:nvSpPr>
        <p:spPr>
          <a:xfrm>
            <a:off x="2581338" y="1831702"/>
            <a:ext cx="44481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Avez_vous des questions ?</a:t>
            </a:r>
            <a:endParaRPr b="1"/>
          </a:p>
          <a:p>
            <a:pPr indent="0" lvl="0" marL="0" rtl="0" algn="l">
              <a:spcBef>
                <a:spcPts val="0"/>
              </a:spcBef>
              <a:spcAft>
                <a:spcPts val="0"/>
              </a:spcAft>
              <a:buNone/>
            </a:pPr>
            <a:r>
              <a:t/>
            </a:r>
            <a:endParaRPr/>
          </a:p>
        </p:txBody>
      </p:sp>
      <p:cxnSp>
        <p:nvCxnSpPr>
          <p:cNvPr id="352" name="Google Shape;352;p46"/>
          <p:cNvCxnSpPr>
            <a:endCxn id="353" idx="6"/>
          </p:cNvCxnSpPr>
          <p:nvPr/>
        </p:nvCxnSpPr>
        <p:spPr>
          <a:xfrm>
            <a:off x="-160275" y="1374138"/>
            <a:ext cx="2208900" cy="0"/>
          </a:xfrm>
          <a:prstGeom prst="straightConnector1">
            <a:avLst/>
          </a:prstGeom>
          <a:noFill/>
          <a:ln cap="flat" cmpd="sng" w="9525">
            <a:solidFill>
              <a:schemeClr val="dk1"/>
            </a:solidFill>
            <a:prstDash val="solid"/>
            <a:round/>
            <a:headEnd len="med" w="med" type="none"/>
            <a:tailEnd len="med" w="med" type="none"/>
          </a:ln>
        </p:spPr>
      </p:cxnSp>
      <p:sp>
        <p:nvSpPr>
          <p:cNvPr id="353" name="Google Shape;353;p46"/>
          <p:cNvSpPr/>
          <p:nvPr/>
        </p:nvSpPr>
        <p:spPr>
          <a:xfrm flipH="1">
            <a:off x="2048625" y="1150338"/>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54" name="Google Shape;354;p46"/>
          <p:cNvPicPr preferRelativeResize="0"/>
          <p:nvPr/>
        </p:nvPicPr>
        <p:blipFill>
          <a:blip r:embed="rId3">
            <a:alphaModFix/>
          </a:blip>
          <a:stretch>
            <a:fillRect/>
          </a:stretch>
        </p:blipFill>
        <p:spPr>
          <a:xfrm>
            <a:off x="6249850" y="986075"/>
            <a:ext cx="2193800" cy="219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p:nvPr/>
        </p:nvSpPr>
        <p:spPr>
          <a:xfrm>
            <a:off x="1059675" y="3013963"/>
            <a:ext cx="447600" cy="44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6" name="Google Shape;166;p29"/>
          <p:cNvSpPr/>
          <p:nvPr/>
        </p:nvSpPr>
        <p:spPr>
          <a:xfrm>
            <a:off x="1073125" y="1417913"/>
            <a:ext cx="447600" cy="44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7" name="Google Shape;167;p29"/>
          <p:cNvSpPr/>
          <p:nvPr/>
        </p:nvSpPr>
        <p:spPr>
          <a:xfrm>
            <a:off x="3673988" y="1417913"/>
            <a:ext cx="4476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8" name="Google Shape;168;p29"/>
          <p:cNvSpPr/>
          <p:nvPr/>
        </p:nvSpPr>
        <p:spPr>
          <a:xfrm>
            <a:off x="6301775" y="1417913"/>
            <a:ext cx="447600" cy="44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70" name="Google Shape;170;p29"/>
          <p:cNvSpPr txBox="1"/>
          <p:nvPr>
            <p:ph idx="2" type="title"/>
          </p:nvPr>
        </p:nvSpPr>
        <p:spPr>
          <a:xfrm>
            <a:off x="720000" y="16305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1" name="Google Shape;171;p29"/>
          <p:cNvSpPr txBox="1"/>
          <p:nvPr>
            <p:ph idx="3" type="title"/>
          </p:nvPr>
        </p:nvSpPr>
        <p:spPr>
          <a:xfrm>
            <a:off x="720000" y="32986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2" name="Google Shape;172;p29"/>
          <p:cNvSpPr txBox="1"/>
          <p:nvPr>
            <p:ph idx="4" type="title"/>
          </p:nvPr>
        </p:nvSpPr>
        <p:spPr>
          <a:xfrm>
            <a:off x="3306000" y="16305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3" name="Google Shape;173;p29"/>
          <p:cNvSpPr txBox="1"/>
          <p:nvPr>
            <p:ph idx="6" type="title"/>
          </p:nvPr>
        </p:nvSpPr>
        <p:spPr>
          <a:xfrm>
            <a:off x="5892000" y="163055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74" name="Google Shape;174;p29"/>
          <p:cNvSpPr txBox="1"/>
          <p:nvPr>
            <p:ph idx="1" type="subTitle"/>
          </p:nvPr>
        </p:nvSpPr>
        <p:spPr>
          <a:xfrm>
            <a:off x="720000" y="2184900"/>
            <a:ext cx="2532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OCR</a:t>
            </a:r>
            <a:endParaRPr/>
          </a:p>
        </p:txBody>
      </p:sp>
      <p:sp>
        <p:nvSpPr>
          <p:cNvPr id="175" name="Google Shape;175;p29"/>
          <p:cNvSpPr txBox="1"/>
          <p:nvPr>
            <p:ph idx="8" type="subTitle"/>
          </p:nvPr>
        </p:nvSpPr>
        <p:spPr>
          <a:xfrm>
            <a:off x="3306000" y="2184900"/>
            <a:ext cx="2532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ORM</a:t>
            </a:r>
            <a:endParaRPr/>
          </a:p>
        </p:txBody>
      </p:sp>
      <p:sp>
        <p:nvSpPr>
          <p:cNvPr id="176" name="Google Shape;176;p29"/>
          <p:cNvSpPr txBox="1"/>
          <p:nvPr>
            <p:ph idx="9" type="subTitle"/>
          </p:nvPr>
        </p:nvSpPr>
        <p:spPr>
          <a:xfrm>
            <a:off x="5892000" y="2184900"/>
            <a:ext cx="2532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Fonctionnalité</a:t>
            </a:r>
            <a:endParaRPr/>
          </a:p>
        </p:txBody>
      </p:sp>
      <p:sp>
        <p:nvSpPr>
          <p:cNvPr id="177" name="Google Shape;177;p29"/>
          <p:cNvSpPr txBox="1"/>
          <p:nvPr>
            <p:ph idx="13" type="subTitle"/>
          </p:nvPr>
        </p:nvSpPr>
        <p:spPr>
          <a:xfrm>
            <a:off x="720000" y="3853100"/>
            <a:ext cx="2532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460675" y="2856450"/>
            <a:ext cx="4970100" cy="16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OCR, Azure</a:t>
            </a:r>
            <a:endParaRPr/>
          </a:p>
          <a:p>
            <a:pPr indent="0" lvl="0" marL="0" rtl="0" algn="r">
              <a:spcBef>
                <a:spcPts val="0"/>
              </a:spcBef>
              <a:spcAft>
                <a:spcPts val="0"/>
              </a:spcAft>
              <a:buNone/>
            </a:pPr>
            <a:r>
              <a:t/>
            </a:r>
            <a:endParaRPr/>
          </a:p>
        </p:txBody>
      </p:sp>
      <p:sp>
        <p:nvSpPr>
          <p:cNvPr id="183" name="Google Shape;183;p30"/>
          <p:cNvSpPr txBox="1"/>
          <p:nvPr>
            <p:ph idx="2" type="title"/>
          </p:nvPr>
        </p:nvSpPr>
        <p:spPr>
          <a:xfrm>
            <a:off x="6956275" y="918275"/>
            <a:ext cx="1474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84" name="Google Shape;184;p30"/>
          <p:cNvCxnSpPr>
            <a:stCxn id="185" idx="2"/>
          </p:cNvCxnSpPr>
          <p:nvPr/>
        </p:nvCxnSpPr>
        <p:spPr>
          <a:xfrm rot="10800000">
            <a:off x="-91625" y="1339163"/>
            <a:ext cx="63294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30"/>
          <p:cNvSpPr/>
          <p:nvPr/>
        </p:nvSpPr>
        <p:spPr>
          <a:xfrm>
            <a:off x="6237775" y="1115363"/>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p:nvPr/>
        </p:nvSpPr>
        <p:spPr>
          <a:xfrm>
            <a:off x="5195100" y="1449088"/>
            <a:ext cx="447600" cy="447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31"/>
          <p:cNvSpPr/>
          <p:nvPr/>
        </p:nvSpPr>
        <p:spPr>
          <a:xfrm>
            <a:off x="1763100" y="1449088"/>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2" name="Google Shape;192;p31"/>
          <p:cNvSpPr txBox="1"/>
          <p:nvPr>
            <p:ph idx="4" type="subTitle"/>
          </p:nvPr>
        </p:nvSpPr>
        <p:spPr>
          <a:xfrm>
            <a:off x="4923252" y="2307900"/>
            <a:ext cx="2887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Azure Cognitive Services Vision</a:t>
            </a:r>
            <a:endParaRPr/>
          </a:p>
        </p:txBody>
      </p:sp>
      <p:sp>
        <p:nvSpPr>
          <p:cNvPr id="193" name="Google Shape;19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et Traitement des factures </a:t>
            </a:r>
            <a:endParaRPr/>
          </a:p>
        </p:txBody>
      </p:sp>
      <p:sp>
        <p:nvSpPr>
          <p:cNvPr id="194" name="Google Shape;194;p31"/>
          <p:cNvSpPr txBox="1"/>
          <p:nvPr>
            <p:ph idx="1" type="subTitle"/>
          </p:nvPr>
        </p:nvSpPr>
        <p:spPr>
          <a:xfrm>
            <a:off x="4923250" y="2726550"/>
            <a:ext cx="2887500" cy="1287000"/>
          </a:xfrm>
          <a:prstGeom prst="rect">
            <a:avLst/>
          </a:prstGeom>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sz="1600">
                <a:latin typeface="Arial"/>
                <a:ea typeface="Arial"/>
                <a:cs typeface="Arial"/>
                <a:sym typeface="Arial"/>
              </a:rPr>
              <a:t>QuickBox extraire automatiquement les informations essentielles des factures</a:t>
            </a:r>
            <a:endParaRPr sz="1600">
              <a:latin typeface="Arial"/>
              <a:ea typeface="Arial"/>
              <a:cs typeface="Arial"/>
              <a:sym typeface="Arial"/>
            </a:endParaRPr>
          </a:p>
          <a:p>
            <a:pPr indent="0" lvl="0" marL="0" rtl="0" algn="l">
              <a:spcBef>
                <a:spcPts val="700"/>
              </a:spcBef>
              <a:spcAft>
                <a:spcPts val="0"/>
              </a:spcAft>
              <a:buNone/>
            </a:pPr>
            <a:r>
              <a:t/>
            </a:r>
            <a:endParaRPr/>
          </a:p>
        </p:txBody>
      </p:sp>
      <p:sp>
        <p:nvSpPr>
          <p:cNvPr id="195" name="Google Shape;195;p31"/>
          <p:cNvSpPr txBox="1"/>
          <p:nvPr>
            <p:ph idx="2" type="subTitle"/>
          </p:nvPr>
        </p:nvSpPr>
        <p:spPr>
          <a:xfrm>
            <a:off x="1333225" y="2726550"/>
            <a:ext cx="2887500" cy="1287000"/>
          </a:xfrm>
          <a:prstGeom prst="rect">
            <a:avLst/>
          </a:prstGeom>
        </p:spPr>
        <p:txBody>
          <a:bodyPr anchorCtr="0" anchor="t" bIns="91425" lIns="91425" spcFirstLastPara="1" rIns="91425" wrap="square" tIns="91425">
            <a:noAutofit/>
          </a:bodyPr>
          <a:lstStyle/>
          <a:p>
            <a:pPr indent="0" lvl="0" marL="0" rtl="0" algn="l">
              <a:lnSpc>
                <a:spcPct val="7840"/>
              </a:lnSpc>
              <a:spcBef>
                <a:spcPts val="1200"/>
              </a:spcBef>
              <a:spcAft>
                <a:spcPts val="0"/>
              </a:spcAft>
              <a:buNone/>
            </a:pPr>
            <a:r>
              <a:rPr lang="en" sz="1600">
                <a:latin typeface="Arial"/>
                <a:ea typeface="Arial"/>
                <a:cs typeface="Arial"/>
                <a:sym typeface="Arial"/>
              </a:rPr>
              <a:t>QuickBox récupère les images des factures à partir d'une API externe Azure</a:t>
            </a:r>
            <a:endParaRPr sz="1600">
              <a:latin typeface="Arial"/>
              <a:ea typeface="Arial"/>
              <a:cs typeface="Arial"/>
              <a:sym typeface="Arial"/>
            </a:endParaRPr>
          </a:p>
          <a:p>
            <a:pPr indent="0" lvl="0" marL="0" rtl="0" algn="l">
              <a:spcBef>
                <a:spcPts val="700"/>
              </a:spcBef>
              <a:spcAft>
                <a:spcPts val="0"/>
              </a:spcAft>
              <a:buNone/>
            </a:pPr>
            <a:r>
              <a:t/>
            </a:r>
            <a:endParaRPr/>
          </a:p>
        </p:txBody>
      </p:sp>
      <p:sp>
        <p:nvSpPr>
          <p:cNvPr id="196" name="Google Shape;196;p31"/>
          <p:cNvSpPr txBox="1"/>
          <p:nvPr>
            <p:ph idx="3" type="subTitle"/>
          </p:nvPr>
        </p:nvSpPr>
        <p:spPr>
          <a:xfrm>
            <a:off x="1333225" y="2220875"/>
            <a:ext cx="2887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INVOICE AZURE</a:t>
            </a:r>
            <a:endParaRPr/>
          </a:p>
        </p:txBody>
      </p:sp>
      <p:grpSp>
        <p:nvGrpSpPr>
          <p:cNvPr id="197" name="Google Shape;197;p31"/>
          <p:cNvGrpSpPr/>
          <p:nvPr/>
        </p:nvGrpSpPr>
        <p:grpSpPr>
          <a:xfrm>
            <a:off x="1592319" y="1764666"/>
            <a:ext cx="377319" cy="376528"/>
            <a:chOff x="3758400" y="2658600"/>
            <a:chExt cx="343080" cy="342360"/>
          </a:xfrm>
        </p:grpSpPr>
        <p:sp>
          <p:nvSpPr>
            <p:cNvPr id="198" name="Google Shape;198;p31"/>
            <p:cNvSpPr/>
            <p:nvPr/>
          </p:nvSpPr>
          <p:spPr>
            <a:xfrm>
              <a:off x="3848040" y="2658600"/>
              <a:ext cx="223560" cy="131400"/>
            </a:xfrm>
            <a:custGeom>
              <a:rect b="b" l="l" r="r" t="t"/>
              <a:pathLst>
                <a:path extrusionOk="0" h="365" w="621">
                  <a:moveTo>
                    <a:pt x="538" y="195"/>
                  </a:moveTo>
                  <a:lnTo>
                    <a:pt x="538" y="365"/>
                  </a:lnTo>
                  <a:lnTo>
                    <a:pt x="621" y="365"/>
                  </a:lnTo>
                  <a:lnTo>
                    <a:pt x="621" y="37"/>
                  </a:lnTo>
                  <a:lnTo>
                    <a:pt x="621" y="37"/>
                  </a:lnTo>
                  <a:cubicBezTo>
                    <a:pt x="621" y="31"/>
                    <a:pt x="619" y="24"/>
                    <a:pt x="616" y="19"/>
                  </a:cubicBezTo>
                  <a:cubicBezTo>
                    <a:pt x="613" y="13"/>
                    <a:pt x="608" y="8"/>
                    <a:pt x="603" y="5"/>
                  </a:cubicBezTo>
                  <a:cubicBezTo>
                    <a:pt x="597" y="2"/>
                    <a:pt x="591" y="0"/>
                    <a:pt x="584" y="0"/>
                  </a:cubicBezTo>
                  <a:lnTo>
                    <a:pt x="37" y="0"/>
                  </a:lnTo>
                  <a:cubicBezTo>
                    <a:pt x="31" y="0"/>
                    <a:pt x="24" y="2"/>
                    <a:pt x="19" y="5"/>
                  </a:cubicBezTo>
                  <a:cubicBezTo>
                    <a:pt x="13" y="8"/>
                    <a:pt x="8" y="13"/>
                    <a:pt x="5" y="19"/>
                  </a:cubicBezTo>
                  <a:cubicBezTo>
                    <a:pt x="2" y="24"/>
                    <a:pt x="0" y="31"/>
                    <a:pt x="0" y="37"/>
                  </a:cubicBezTo>
                  <a:lnTo>
                    <a:pt x="0" y="37"/>
                  </a:lnTo>
                  <a:lnTo>
                    <a:pt x="0" y="102"/>
                  </a:lnTo>
                  <a:lnTo>
                    <a:pt x="444" y="102"/>
                  </a:lnTo>
                  <a:lnTo>
                    <a:pt x="444" y="102"/>
                  </a:lnTo>
                  <a:cubicBezTo>
                    <a:pt x="461" y="102"/>
                    <a:pt x="477" y="107"/>
                    <a:pt x="491" y="115"/>
                  </a:cubicBezTo>
                  <a:cubicBezTo>
                    <a:pt x="505" y="123"/>
                    <a:pt x="517" y="135"/>
                    <a:pt x="525" y="149"/>
                  </a:cubicBezTo>
                  <a:cubicBezTo>
                    <a:pt x="533" y="163"/>
                    <a:pt x="538" y="179"/>
                    <a:pt x="538" y="19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9" name="Google Shape;199;p31"/>
            <p:cNvSpPr/>
            <p:nvPr/>
          </p:nvSpPr>
          <p:spPr>
            <a:xfrm>
              <a:off x="3797640" y="2715480"/>
              <a:ext cx="223920" cy="74520"/>
            </a:xfrm>
            <a:custGeom>
              <a:rect b="b" l="l" r="r" t="t"/>
              <a:pathLst>
                <a:path extrusionOk="0" h="207" w="622">
                  <a:moveTo>
                    <a:pt x="252" y="146"/>
                  </a:moveTo>
                  <a:lnTo>
                    <a:pt x="301" y="207"/>
                  </a:lnTo>
                  <a:lnTo>
                    <a:pt x="622" y="207"/>
                  </a:lnTo>
                  <a:lnTo>
                    <a:pt x="622" y="37"/>
                  </a:lnTo>
                  <a:cubicBezTo>
                    <a:pt x="622" y="31"/>
                    <a:pt x="620" y="24"/>
                    <a:pt x="617" y="19"/>
                  </a:cubicBezTo>
                  <a:cubicBezTo>
                    <a:pt x="613" y="13"/>
                    <a:pt x="609" y="8"/>
                    <a:pt x="603" y="5"/>
                  </a:cubicBezTo>
                  <a:cubicBezTo>
                    <a:pt x="597" y="2"/>
                    <a:pt x="591" y="0"/>
                    <a:pt x="584" y="0"/>
                  </a:cubicBezTo>
                  <a:lnTo>
                    <a:pt x="584" y="0"/>
                  </a:lnTo>
                  <a:lnTo>
                    <a:pt x="38" y="0"/>
                  </a:lnTo>
                  <a:lnTo>
                    <a:pt x="38" y="0"/>
                  </a:lnTo>
                  <a:cubicBezTo>
                    <a:pt x="31" y="0"/>
                    <a:pt x="25" y="2"/>
                    <a:pt x="19" y="5"/>
                  </a:cubicBezTo>
                  <a:cubicBezTo>
                    <a:pt x="13" y="8"/>
                    <a:pt x="9" y="13"/>
                    <a:pt x="5" y="19"/>
                  </a:cubicBezTo>
                  <a:cubicBezTo>
                    <a:pt x="2" y="24"/>
                    <a:pt x="0" y="31"/>
                    <a:pt x="0" y="37"/>
                  </a:cubicBezTo>
                  <a:lnTo>
                    <a:pt x="0" y="97"/>
                  </a:lnTo>
                  <a:lnTo>
                    <a:pt x="151" y="97"/>
                  </a:lnTo>
                  <a:lnTo>
                    <a:pt x="151" y="97"/>
                  </a:lnTo>
                  <a:cubicBezTo>
                    <a:pt x="174" y="97"/>
                    <a:pt x="196" y="103"/>
                    <a:pt x="216" y="114"/>
                  </a:cubicBezTo>
                  <a:cubicBezTo>
                    <a:pt x="230" y="122"/>
                    <a:pt x="242" y="133"/>
                    <a:pt x="252" y="146"/>
                  </a:cubicBezTo>
                  <a:close/>
                </a:path>
              </a:pathLst>
            </a:custGeom>
            <a:solidFill>
              <a:schemeClr val="dk1"/>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0" name="Google Shape;200;p31"/>
            <p:cNvSpPr/>
            <p:nvPr/>
          </p:nvSpPr>
          <p:spPr>
            <a:xfrm>
              <a:off x="3898440" y="2916000"/>
              <a:ext cx="62280" cy="26640"/>
            </a:xfrm>
            <a:custGeom>
              <a:rect b="b" l="l" r="r" t="t"/>
              <a:pathLst>
                <a:path extrusionOk="0" h="74" w="173">
                  <a:moveTo>
                    <a:pt x="48" y="0"/>
                  </a:moveTo>
                  <a:cubicBezTo>
                    <a:pt x="41" y="0"/>
                    <a:pt x="35" y="1"/>
                    <a:pt x="29" y="5"/>
                  </a:cubicBezTo>
                  <a:cubicBezTo>
                    <a:pt x="23" y="8"/>
                    <a:pt x="19" y="12"/>
                    <a:pt x="15" y="18"/>
                  </a:cubicBezTo>
                  <a:cubicBezTo>
                    <a:pt x="14" y="21"/>
                    <a:pt x="12" y="24"/>
                    <a:pt x="12" y="28"/>
                  </a:cubicBezTo>
                  <a:lnTo>
                    <a:pt x="0" y="74"/>
                  </a:lnTo>
                  <a:lnTo>
                    <a:pt x="173" y="74"/>
                  </a:lnTo>
                  <a:lnTo>
                    <a:pt x="161" y="28"/>
                  </a:lnTo>
                  <a:cubicBezTo>
                    <a:pt x="160" y="25"/>
                    <a:pt x="159" y="21"/>
                    <a:pt x="157" y="18"/>
                  </a:cubicBezTo>
                  <a:cubicBezTo>
                    <a:pt x="154" y="13"/>
                    <a:pt x="149" y="9"/>
                    <a:pt x="144" y="5"/>
                  </a:cubicBezTo>
                  <a:cubicBezTo>
                    <a:pt x="138" y="2"/>
                    <a:pt x="132" y="0"/>
                    <a:pt x="125" y="0"/>
                  </a:cubicBezTo>
                  <a:lnTo>
                    <a:pt x="125" y="0"/>
                  </a:lnTo>
                  <a:lnTo>
                    <a:pt x="48"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 name="Google Shape;201;p31"/>
            <p:cNvSpPr/>
            <p:nvPr/>
          </p:nvSpPr>
          <p:spPr>
            <a:xfrm>
              <a:off x="3758400" y="2770560"/>
              <a:ext cx="343080" cy="230400"/>
            </a:xfrm>
            <a:custGeom>
              <a:rect b="b" l="l" r="r" t="t"/>
              <a:pathLst>
                <a:path extrusionOk="0" h="640" w="953">
                  <a:moveTo>
                    <a:pt x="401" y="109"/>
                  </a:moveTo>
                  <a:lnTo>
                    <a:pt x="401" y="109"/>
                  </a:lnTo>
                  <a:cubicBezTo>
                    <a:pt x="395" y="109"/>
                    <a:pt x="388" y="108"/>
                    <a:pt x="383" y="104"/>
                  </a:cubicBezTo>
                  <a:cubicBezTo>
                    <a:pt x="379" y="102"/>
                    <a:pt x="375" y="99"/>
                    <a:pt x="372" y="95"/>
                  </a:cubicBezTo>
                  <a:lnTo>
                    <a:pt x="318" y="28"/>
                  </a:lnTo>
                  <a:cubicBezTo>
                    <a:pt x="312" y="20"/>
                    <a:pt x="305" y="14"/>
                    <a:pt x="297" y="9"/>
                  </a:cubicBezTo>
                  <a:cubicBezTo>
                    <a:pt x="286" y="3"/>
                    <a:pt x="273" y="0"/>
                    <a:pt x="260" y="0"/>
                  </a:cubicBezTo>
                  <a:lnTo>
                    <a:pt x="260" y="0"/>
                  </a:lnTo>
                  <a:lnTo>
                    <a:pt x="75" y="0"/>
                  </a:lnTo>
                  <a:cubicBezTo>
                    <a:pt x="62" y="0"/>
                    <a:pt x="48" y="3"/>
                    <a:pt x="37" y="10"/>
                  </a:cubicBezTo>
                  <a:cubicBezTo>
                    <a:pt x="25" y="16"/>
                    <a:pt x="16" y="25"/>
                    <a:pt x="10" y="37"/>
                  </a:cubicBezTo>
                  <a:cubicBezTo>
                    <a:pt x="3" y="48"/>
                    <a:pt x="0" y="61"/>
                    <a:pt x="0" y="74"/>
                  </a:cubicBezTo>
                  <a:lnTo>
                    <a:pt x="0" y="566"/>
                  </a:lnTo>
                  <a:cubicBezTo>
                    <a:pt x="0" y="579"/>
                    <a:pt x="3" y="592"/>
                    <a:pt x="10" y="603"/>
                  </a:cubicBezTo>
                  <a:cubicBezTo>
                    <a:pt x="16" y="614"/>
                    <a:pt x="25" y="624"/>
                    <a:pt x="37" y="630"/>
                  </a:cubicBezTo>
                  <a:cubicBezTo>
                    <a:pt x="48" y="637"/>
                    <a:pt x="62" y="640"/>
                    <a:pt x="75" y="640"/>
                  </a:cubicBezTo>
                  <a:lnTo>
                    <a:pt x="878" y="640"/>
                  </a:lnTo>
                  <a:lnTo>
                    <a:pt x="878" y="640"/>
                  </a:lnTo>
                  <a:cubicBezTo>
                    <a:pt x="891" y="640"/>
                    <a:pt x="904" y="637"/>
                    <a:pt x="916" y="630"/>
                  </a:cubicBezTo>
                  <a:cubicBezTo>
                    <a:pt x="927" y="624"/>
                    <a:pt x="936" y="614"/>
                    <a:pt x="943" y="603"/>
                  </a:cubicBezTo>
                  <a:cubicBezTo>
                    <a:pt x="949" y="592"/>
                    <a:pt x="953" y="579"/>
                    <a:pt x="953" y="566"/>
                  </a:cubicBezTo>
                  <a:lnTo>
                    <a:pt x="953" y="566"/>
                  </a:lnTo>
                  <a:lnTo>
                    <a:pt x="953" y="183"/>
                  </a:lnTo>
                  <a:lnTo>
                    <a:pt x="953" y="183"/>
                  </a:lnTo>
                  <a:cubicBezTo>
                    <a:pt x="953" y="170"/>
                    <a:pt x="949" y="158"/>
                    <a:pt x="943" y="147"/>
                  </a:cubicBezTo>
                  <a:cubicBezTo>
                    <a:pt x="936" y="135"/>
                    <a:pt x="927" y="125"/>
                    <a:pt x="916" y="119"/>
                  </a:cubicBezTo>
                  <a:cubicBezTo>
                    <a:pt x="904" y="112"/>
                    <a:pt x="891" y="109"/>
                    <a:pt x="878" y="109"/>
                  </a:cubicBezTo>
                  <a:lnTo>
                    <a:pt x="878" y="109"/>
                  </a:lnTo>
                  <a:lnTo>
                    <a:pt x="401" y="109"/>
                  </a:lnTo>
                  <a:moveTo>
                    <a:pt x="613" y="517"/>
                  </a:moveTo>
                  <a:cubicBezTo>
                    <a:pt x="610" y="522"/>
                    <a:pt x="605" y="526"/>
                    <a:pt x="600" y="528"/>
                  </a:cubicBezTo>
                  <a:cubicBezTo>
                    <a:pt x="594" y="532"/>
                    <a:pt x="586" y="534"/>
                    <a:pt x="578" y="534"/>
                  </a:cubicBezTo>
                  <a:lnTo>
                    <a:pt x="578" y="534"/>
                  </a:lnTo>
                  <a:lnTo>
                    <a:pt x="376" y="534"/>
                  </a:lnTo>
                  <a:lnTo>
                    <a:pt x="375" y="534"/>
                  </a:lnTo>
                  <a:cubicBezTo>
                    <a:pt x="368" y="534"/>
                    <a:pt x="360" y="532"/>
                    <a:pt x="353" y="528"/>
                  </a:cubicBezTo>
                  <a:cubicBezTo>
                    <a:pt x="349" y="526"/>
                    <a:pt x="344" y="522"/>
                    <a:pt x="341" y="517"/>
                  </a:cubicBezTo>
                  <a:cubicBezTo>
                    <a:pt x="339" y="516"/>
                    <a:pt x="338" y="514"/>
                    <a:pt x="337" y="512"/>
                  </a:cubicBezTo>
                  <a:cubicBezTo>
                    <a:pt x="333" y="506"/>
                    <a:pt x="331" y="498"/>
                    <a:pt x="331" y="490"/>
                  </a:cubicBezTo>
                  <a:cubicBezTo>
                    <a:pt x="331" y="487"/>
                    <a:pt x="332" y="483"/>
                    <a:pt x="333" y="480"/>
                  </a:cubicBezTo>
                  <a:lnTo>
                    <a:pt x="348" y="419"/>
                  </a:lnTo>
                  <a:cubicBezTo>
                    <a:pt x="350" y="410"/>
                    <a:pt x="353" y="402"/>
                    <a:pt x="358" y="395"/>
                  </a:cubicBezTo>
                  <a:cubicBezTo>
                    <a:pt x="366" y="381"/>
                    <a:pt x="378" y="369"/>
                    <a:pt x="392" y="361"/>
                  </a:cubicBezTo>
                  <a:cubicBezTo>
                    <a:pt x="393" y="360"/>
                    <a:pt x="395" y="359"/>
                    <a:pt x="397" y="358"/>
                  </a:cubicBezTo>
                  <a:lnTo>
                    <a:pt x="396" y="358"/>
                  </a:lnTo>
                  <a:cubicBezTo>
                    <a:pt x="388" y="344"/>
                    <a:pt x="384" y="327"/>
                    <a:pt x="384" y="311"/>
                  </a:cubicBezTo>
                  <a:cubicBezTo>
                    <a:pt x="385" y="298"/>
                    <a:pt x="389" y="286"/>
                    <a:pt x="396" y="274"/>
                  </a:cubicBezTo>
                  <a:cubicBezTo>
                    <a:pt x="404" y="260"/>
                    <a:pt x="416" y="248"/>
                    <a:pt x="430" y="240"/>
                  </a:cubicBezTo>
                  <a:cubicBezTo>
                    <a:pt x="444" y="232"/>
                    <a:pt x="459" y="228"/>
                    <a:pt x="476" y="228"/>
                  </a:cubicBezTo>
                  <a:cubicBezTo>
                    <a:pt x="492" y="228"/>
                    <a:pt x="509" y="232"/>
                    <a:pt x="523" y="240"/>
                  </a:cubicBezTo>
                  <a:cubicBezTo>
                    <a:pt x="537" y="248"/>
                    <a:pt x="549" y="260"/>
                    <a:pt x="557" y="274"/>
                  </a:cubicBezTo>
                  <a:cubicBezTo>
                    <a:pt x="564" y="286"/>
                    <a:pt x="568" y="298"/>
                    <a:pt x="569" y="311"/>
                  </a:cubicBezTo>
                  <a:lnTo>
                    <a:pt x="569" y="312"/>
                  </a:lnTo>
                  <a:cubicBezTo>
                    <a:pt x="569" y="328"/>
                    <a:pt x="565" y="343"/>
                    <a:pt x="557" y="357"/>
                  </a:cubicBezTo>
                  <a:cubicBezTo>
                    <a:pt x="557" y="358"/>
                    <a:pt x="557" y="358"/>
                    <a:pt x="556" y="358"/>
                  </a:cubicBezTo>
                  <a:cubicBezTo>
                    <a:pt x="558" y="359"/>
                    <a:pt x="560" y="360"/>
                    <a:pt x="562" y="361"/>
                  </a:cubicBezTo>
                  <a:cubicBezTo>
                    <a:pt x="576" y="369"/>
                    <a:pt x="587" y="381"/>
                    <a:pt x="595" y="395"/>
                  </a:cubicBezTo>
                  <a:cubicBezTo>
                    <a:pt x="600" y="402"/>
                    <a:pt x="603" y="410"/>
                    <a:pt x="605" y="419"/>
                  </a:cubicBezTo>
                  <a:lnTo>
                    <a:pt x="620" y="480"/>
                  </a:lnTo>
                  <a:cubicBezTo>
                    <a:pt x="621" y="483"/>
                    <a:pt x="621" y="487"/>
                    <a:pt x="621" y="490"/>
                  </a:cubicBezTo>
                  <a:cubicBezTo>
                    <a:pt x="621" y="498"/>
                    <a:pt x="619" y="505"/>
                    <a:pt x="616" y="512"/>
                  </a:cubicBezTo>
                  <a:cubicBezTo>
                    <a:pt x="615" y="514"/>
                    <a:pt x="613" y="516"/>
                    <a:pt x="612" y="517"/>
                  </a:cubicBezTo>
                  <a:lnTo>
                    <a:pt x="613" y="51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 name="Google Shape;202;p31"/>
            <p:cNvSpPr/>
            <p:nvPr/>
          </p:nvSpPr>
          <p:spPr>
            <a:xfrm>
              <a:off x="3916440" y="2869200"/>
              <a:ext cx="26640" cy="26640"/>
            </a:xfrm>
            <a:custGeom>
              <a:rect b="b" l="l" r="r" t="t"/>
              <a:pathLst>
                <a:path extrusionOk="0" h="74" w="74">
                  <a:moveTo>
                    <a:pt x="74" y="37"/>
                  </a:moveTo>
                  <a:cubicBezTo>
                    <a:pt x="74" y="44"/>
                    <a:pt x="72" y="51"/>
                    <a:pt x="69" y="56"/>
                  </a:cubicBezTo>
                  <a:cubicBezTo>
                    <a:pt x="65" y="62"/>
                    <a:pt x="61" y="66"/>
                    <a:pt x="56" y="69"/>
                  </a:cubicBezTo>
                  <a:cubicBezTo>
                    <a:pt x="50" y="73"/>
                    <a:pt x="44" y="74"/>
                    <a:pt x="37" y="74"/>
                  </a:cubicBezTo>
                  <a:cubicBezTo>
                    <a:pt x="30" y="74"/>
                    <a:pt x="23" y="73"/>
                    <a:pt x="18" y="69"/>
                  </a:cubicBezTo>
                  <a:cubicBezTo>
                    <a:pt x="12" y="66"/>
                    <a:pt x="8" y="62"/>
                    <a:pt x="5" y="56"/>
                  </a:cubicBezTo>
                  <a:cubicBezTo>
                    <a:pt x="1" y="51"/>
                    <a:pt x="0" y="44"/>
                    <a:pt x="0" y="37"/>
                  </a:cubicBezTo>
                  <a:cubicBezTo>
                    <a:pt x="0" y="30"/>
                    <a:pt x="1" y="24"/>
                    <a:pt x="5" y="18"/>
                  </a:cubicBezTo>
                  <a:cubicBezTo>
                    <a:pt x="8" y="13"/>
                    <a:pt x="12" y="9"/>
                    <a:pt x="18" y="5"/>
                  </a:cubicBezTo>
                  <a:cubicBezTo>
                    <a:pt x="23" y="2"/>
                    <a:pt x="30" y="0"/>
                    <a:pt x="37" y="0"/>
                  </a:cubicBezTo>
                  <a:cubicBezTo>
                    <a:pt x="44" y="0"/>
                    <a:pt x="50" y="2"/>
                    <a:pt x="56" y="5"/>
                  </a:cubicBezTo>
                  <a:cubicBezTo>
                    <a:pt x="61" y="9"/>
                    <a:pt x="66" y="13"/>
                    <a:pt x="69" y="18"/>
                  </a:cubicBezTo>
                  <a:cubicBezTo>
                    <a:pt x="73" y="24"/>
                    <a:pt x="74" y="30"/>
                    <a:pt x="74"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3" name="Google Shape;203;p31"/>
          <p:cNvGrpSpPr/>
          <p:nvPr/>
        </p:nvGrpSpPr>
        <p:grpSpPr>
          <a:xfrm>
            <a:off x="5095652" y="1683675"/>
            <a:ext cx="282297" cy="376923"/>
            <a:chOff x="5278320" y="3754080"/>
            <a:chExt cx="256680" cy="342720"/>
          </a:xfrm>
        </p:grpSpPr>
        <p:sp>
          <p:nvSpPr>
            <p:cNvPr id="204" name="Google Shape;204;p31"/>
            <p:cNvSpPr/>
            <p:nvPr/>
          </p:nvSpPr>
          <p:spPr>
            <a:xfrm>
              <a:off x="5278320" y="3754440"/>
              <a:ext cx="255600" cy="342360"/>
            </a:xfrm>
            <a:custGeom>
              <a:rect b="b" l="l" r="r" t="t"/>
              <a:pathLst>
                <a:path extrusionOk="0" h="951" w="710">
                  <a:moveTo>
                    <a:pt x="445" y="191"/>
                  </a:moveTo>
                  <a:lnTo>
                    <a:pt x="445" y="0"/>
                  </a:lnTo>
                  <a:lnTo>
                    <a:pt x="39" y="0"/>
                  </a:lnTo>
                  <a:cubicBezTo>
                    <a:pt x="32" y="0"/>
                    <a:pt x="26" y="3"/>
                    <a:pt x="20" y="6"/>
                  </a:cubicBezTo>
                  <a:cubicBezTo>
                    <a:pt x="14" y="10"/>
                    <a:pt x="9" y="14"/>
                    <a:pt x="5" y="20"/>
                  </a:cubicBezTo>
                  <a:cubicBezTo>
                    <a:pt x="2" y="26"/>
                    <a:pt x="0" y="33"/>
                    <a:pt x="0" y="40"/>
                  </a:cubicBezTo>
                  <a:lnTo>
                    <a:pt x="0" y="912"/>
                  </a:lnTo>
                  <a:cubicBezTo>
                    <a:pt x="0" y="919"/>
                    <a:pt x="2" y="925"/>
                    <a:pt x="5" y="931"/>
                  </a:cubicBezTo>
                  <a:cubicBezTo>
                    <a:pt x="9" y="937"/>
                    <a:pt x="14" y="942"/>
                    <a:pt x="20" y="946"/>
                  </a:cubicBezTo>
                  <a:cubicBezTo>
                    <a:pt x="26" y="950"/>
                    <a:pt x="32" y="951"/>
                    <a:pt x="39" y="951"/>
                  </a:cubicBezTo>
                  <a:lnTo>
                    <a:pt x="671" y="951"/>
                  </a:lnTo>
                  <a:cubicBezTo>
                    <a:pt x="677" y="951"/>
                    <a:pt x="684" y="950"/>
                    <a:pt x="690" y="946"/>
                  </a:cubicBezTo>
                  <a:cubicBezTo>
                    <a:pt x="696" y="942"/>
                    <a:pt x="702" y="937"/>
                    <a:pt x="705" y="931"/>
                  </a:cubicBezTo>
                  <a:cubicBezTo>
                    <a:pt x="709" y="925"/>
                    <a:pt x="710" y="919"/>
                    <a:pt x="710" y="912"/>
                  </a:cubicBezTo>
                  <a:lnTo>
                    <a:pt x="710" y="265"/>
                  </a:lnTo>
                  <a:lnTo>
                    <a:pt x="518" y="265"/>
                  </a:lnTo>
                  <a:cubicBezTo>
                    <a:pt x="505" y="265"/>
                    <a:pt x="493" y="261"/>
                    <a:pt x="482" y="255"/>
                  </a:cubicBezTo>
                  <a:cubicBezTo>
                    <a:pt x="471" y="248"/>
                    <a:pt x="461" y="239"/>
                    <a:pt x="455" y="228"/>
                  </a:cubicBezTo>
                  <a:cubicBezTo>
                    <a:pt x="448" y="217"/>
                    <a:pt x="445" y="204"/>
                    <a:pt x="445" y="191"/>
                  </a:cubicBezTo>
                  <a:moveTo>
                    <a:pt x="286" y="747"/>
                  </a:moveTo>
                  <a:lnTo>
                    <a:pt x="202" y="831"/>
                  </a:lnTo>
                  <a:cubicBezTo>
                    <a:pt x="200" y="832"/>
                    <a:pt x="198" y="834"/>
                    <a:pt x="196" y="835"/>
                  </a:cubicBezTo>
                  <a:cubicBezTo>
                    <a:pt x="192" y="838"/>
                    <a:pt x="188" y="839"/>
                    <a:pt x="183" y="839"/>
                  </a:cubicBezTo>
                  <a:lnTo>
                    <a:pt x="183" y="839"/>
                  </a:lnTo>
                  <a:lnTo>
                    <a:pt x="183" y="839"/>
                  </a:lnTo>
                  <a:cubicBezTo>
                    <a:pt x="178" y="839"/>
                    <a:pt x="173" y="838"/>
                    <a:pt x="169" y="835"/>
                  </a:cubicBezTo>
                  <a:cubicBezTo>
                    <a:pt x="166" y="834"/>
                    <a:pt x="165" y="832"/>
                    <a:pt x="163" y="831"/>
                  </a:cubicBezTo>
                  <a:lnTo>
                    <a:pt x="127" y="795"/>
                  </a:lnTo>
                  <a:cubicBezTo>
                    <a:pt x="126" y="793"/>
                    <a:pt x="124" y="791"/>
                    <a:pt x="123" y="789"/>
                  </a:cubicBezTo>
                  <a:cubicBezTo>
                    <a:pt x="121" y="785"/>
                    <a:pt x="119" y="780"/>
                    <a:pt x="119" y="775"/>
                  </a:cubicBezTo>
                  <a:cubicBezTo>
                    <a:pt x="119" y="770"/>
                    <a:pt x="121" y="766"/>
                    <a:pt x="123" y="761"/>
                  </a:cubicBezTo>
                  <a:cubicBezTo>
                    <a:pt x="125" y="757"/>
                    <a:pt x="129" y="754"/>
                    <a:pt x="133" y="751"/>
                  </a:cubicBezTo>
                  <a:cubicBezTo>
                    <a:pt x="137" y="749"/>
                    <a:pt x="142" y="748"/>
                    <a:pt x="147" y="748"/>
                  </a:cubicBezTo>
                  <a:cubicBezTo>
                    <a:pt x="152" y="748"/>
                    <a:pt x="157" y="749"/>
                    <a:pt x="161" y="751"/>
                  </a:cubicBezTo>
                  <a:cubicBezTo>
                    <a:pt x="163" y="753"/>
                    <a:pt x="165" y="754"/>
                    <a:pt x="167" y="756"/>
                  </a:cubicBezTo>
                  <a:lnTo>
                    <a:pt x="182" y="771"/>
                  </a:lnTo>
                  <a:lnTo>
                    <a:pt x="246" y="707"/>
                  </a:lnTo>
                  <a:cubicBezTo>
                    <a:pt x="248" y="705"/>
                    <a:pt x="250" y="703"/>
                    <a:pt x="252" y="702"/>
                  </a:cubicBezTo>
                  <a:cubicBezTo>
                    <a:pt x="256" y="700"/>
                    <a:pt x="261" y="698"/>
                    <a:pt x="266" y="698"/>
                  </a:cubicBezTo>
                  <a:cubicBezTo>
                    <a:pt x="271" y="698"/>
                    <a:pt x="276" y="700"/>
                    <a:pt x="280" y="702"/>
                  </a:cubicBezTo>
                  <a:cubicBezTo>
                    <a:pt x="285" y="705"/>
                    <a:pt x="288" y="707"/>
                    <a:pt x="290" y="712"/>
                  </a:cubicBezTo>
                  <a:cubicBezTo>
                    <a:pt x="293" y="717"/>
                    <a:pt x="293" y="721"/>
                    <a:pt x="293" y="726"/>
                  </a:cubicBezTo>
                  <a:cubicBezTo>
                    <a:pt x="293" y="731"/>
                    <a:pt x="292" y="736"/>
                    <a:pt x="290" y="740"/>
                  </a:cubicBezTo>
                  <a:cubicBezTo>
                    <a:pt x="289" y="742"/>
                    <a:pt x="287" y="744"/>
                    <a:pt x="285" y="746"/>
                  </a:cubicBezTo>
                  <a:lnTo>
                    <a:pt x="286" y="747"/>
                  </a:lnTo>
                  <a:moveTo>
                    <a:pt x="286" y="562"/>
                  </a:moveTo>
                  <a:lnTo>
                    <a:pt x="202" y="645"/>
                  </a:lnTo>
                  <a:cubicBezTo>
                    <a:pt x="200" y="647"/>
                    <a:pt x="198" y="649"/>
                    <a:pt x="196" y="650"/>
                  </a:cubicBezTo>
                  <a:cubicBezTo>
                    <a:pt x="192" y="652"/>
                    <a:pt x="188" y="654"/>
                    <a:pt x="183" y="654"/>
                  </a:cubicBezTo>
                  <a:lnTo>
                    <a:pt x="183" y="654"/>
                  </a:lnTo>
                  <a:lnTo>
                    <a:pt x="183" y="654"/>
                  </a:lnTo>
                  <a:cubicBezTo>
                    <a:pt x="178" y="654"/>
                    <a:pt x="173" y="652"/>
                    <a:pt x="169" y="650"/>
                  </a:cubicBezTo>
                  <a:cubicBezTo>
                    <a:pt x="166" y="649"/>
                    <a:pt x="165" y="647"/>
                    <a:pt x="163" y="645"/>
                  </a:cubicBezTo>
                  <a:lnTo>
                    <a:pt x="127" y="609"/>
                  </a:lnTo>
                  <a:cubicBezTo>
                    <a:pt x="126" y="608"/>
                    <a:pt x="124" y="606"/>
                    <a:pt x="123" y="604"/>
                  </a:cubicBezTo>
                  <a:cubicBezTo>
                    <a:pt x="120" y="599"/>
                    <a:pt x="119" y="595"/>
                    <a:pt x="119" y="590"/>
                  </a:cubicBezTo>
                  <a:cubicBezTo>
                    <a:pt x="119" y="585"/>
                    <a:pt x="121" y="580"/>
                    <a:pt x="123" y="576"/>
                  </a:cubicBezTo>
                  <a:cubicBezTo>
                    <a:pt x="126" y="572"/>
                    <a:pt x="129" y="569"/>
                    <a:pt x="133" y="566"/>
                  </a:cubicBezTo>
                  <a:cubicBezTo>
                    <a:pt x="137" y="564"/>
                    <a:pt x="142" y="562"/>
                    <a:pt x="147" y="562"/>
                  </a:cubicBezTo>
                  <a:cubicBezTo>
                    <a:pt x="152" y="562"/>
                    <a:pt x="157" y="563"/>
                    <a:pt x="161" y="566"/>
                  </a:cubicBezTo>
                  <a:cubicBezTo>
                    <a:pt x="163" y="567"/>
                    <a:pt x="165" y="568"/>
                    <a:pt x="167" y="570"/>
                  </a:cubicBezTo>
                  <a:lnTo>
                    <a:pt x="182" y="585"/>
                  </a:lnTo>
                  <a:lnTo>
                    <a:pt x="246" y="521"/>
                  </a:lnTo>
                  <a:cubicBezTo>
                    <a:pt x="248" y="519"/>
                    <a:pt x="250" y="518"/>
                    <a:pt x="252" y="516"/>
                  </a:cubicBezTo>
                  <a:cubicBezTo>
                    <a:pt x="256" y="514"/>
                    <a:pt x="261" y="513"/>
                    <a:pt x="266" y="513"/>
                  </a:cubicBezTo>
                  <a:cubicBezTo>
                    <a:pt x="271" y="513"/>
                    <a:pt x="276" y="514"/>
                    <a:pt x="280" y="516"/>
                  </a:cubicBezTo>
                  <a:cubicBezTo>
                    <a:pt x="285" y="519"/>
                    <a:pt x="288" y="523"/>
                    <a:pt x="290" y="527"/>
                  </a:cubicBezTo>
                  <a:cubicBezTo>
                    <a:pt x="293" y="532"/>
                    <a:pt x="293" y="537"/>
                    <a:pt x="293" y="541"/>
                  </a:cubicBezTo>
                  <a:cubicBezTo>
                    <a:pt x="293" y="546"/>
                    <a:pt x="292" y="550"/>
                    <a:pt x="290" y="554"/>
                  </a:cubicBezTo>
                  <a:cubicBezTo>
                    <a:pt x="289" y="557"/>
                    <a:pt x="287" y="559"/>
                    <a:pt x="285" y="560"/>
                  </a:cubicBezTo>
                  <a:lnTo>
                    <a:pt x="286" y="562"/>
                  </a:lnTo>
                  <a:moveTo>
                    <a:pt x="286" y="362"/>
                  </a:moveTo>
                  <a:lnTo>
                    <a:pt x="202" y="446"/>
                  </a:lnTo>
                  <a:cubicBezTo>
                    <a:pt x="200" y="448"/>
                    <a:pt x="198" y="449"/>
                    <a:pt x="196" y="450"/>
                  </a:cubicBezTo>
                  <a:cubicBezTo>
                    <a:pt x="192" y="453"/>
                    <a:pt x="188" y="454"/>
                    <a:pt x="183" y="454"/>
                  </a:cubicBezTo>
                  <a:lnTo>
                    <a:pt x="183" y="454"/>
                  </a:lnTo>
                  <a:lnTo>
                    <a:pt x="183" y="454"/>
                  </a:lnTo>
                  <a:cubicBezTo>
                    <a:pt x="178" y="454"/>
                    <a:pt x="173" y="453"/>
                    <a:pt x="169" y="450"/>
                  </a:cubicBezTo>
                  <a:cubicBezTo>
                    <a:pt x="166" y="449"/>
                    <a:pt x="165" y="447"/>
                    <a:pt x="163" y="446"/>
                  </a:cubicBezTo>
                  <a:lnTo>
                    <a:pt x="127" y="409"/>
                  </a:lnTo>
                  <a:cubicBezTo>
                    <a:pt x="126" y="408"/>
                    <a:pt x="124" y="406"/>
                    <a:pt x="123" y="404"/>
                  </a:cubicBezTo>
                  <a:cubicBezTo>
                    <a:pt x="120" y="399"/>
                    <a:pt x="119" y="395"/>
                    <a:pt x="119" y="390"/>
                  </a:cubicBezTo>
                  <a:cubicBezTo>
                    <a:pt x="119" y="385"/>
                    <a:pt x="121" y="380"/>
                    <a:pt x="123" y="376"/>
                  </a:cubicBezTo>
                  <a:cubicBezTo>
                    <a:pt x="126" y="372"/>
                    <a:pt x="129" y="369"/>
                    <a:pt x="133" y="366"/>
                  </a:cubicBezTo>
                  <a:cubicBezTo>
                    <a:pt x="137" y="364"/>
                    <a:pt x="142" y="362"/>
                    <a:pt x="147" y="362"/>
                  </a:cubicBezTo>
                  <a:cubicBezTo>
                    <a:pt x="152" y="362"/>
                    <a:pt x="157" y="363"/>
                    <a:pt x="161" y="366"/>
                  </a:cubicBezTo>
                  <a:cubicBezTo>
                    <a:pt x="163" y="367"/>
                    <a:pt x="165" y="368"/>
                    <a:pt x="167" y="370"/>
                  </a:cubicBezTo>
                  <a:lnTo>
                    <a:pt x="182" y="385"/>
                  </a:lnTo>
                  <a:lnTo>
                    <a:pt x="246" y="321"/>
                  </a:lnTo>
                  <a:cubicBezTo>
                    <a:pt x="248" y="319"/>
                    <a:pt x="250" y="318"/>
                    <a:pt x="252" y="317"/>
                  </a:cubicBezTo>
                  <a:cubicBezTo>
                    <a:pt x="256" y="314"/>
                    <a:pt x="261" y="313"/>
                    <a:pt x="266" y="313"/>
                  </a:cubicBezTo>
                  <a:cubicBezTo>
                    <a:pt x="271" y="313"/>
                    <a:pt x="276" y="315"/>
                    <a:pt x="280" y="317"/>
                  </a:cubicBezTo>
                  <a:cubicBezTo>
                    <a:pt x="285" y="320"/>
                    <a:pt x="288" y="323"/>
                    <a:pt x="290" y="327"/>
                  </a:cubicBezTo>
                  <a:cubicBezTo>
                    <a:pt x="293" y="331"/>
                    <a:pt x="293" y="336"/>
                    <a:pt x="293" y="341"/>
                  </a:cubicBezTo>
                  <a:cubicBezTo>
                    <a:pt x="293" y="346"/>
                    <a:pt x="292" y="350"/>
                    <a:pt x="290" y="355"/>
                  </a:cubicBezTo>
                  <a:cubicBezTo>
                    <a:pt x="289" y="357"/>
                    <a:pt x="287" y="359"/>
                    <a:pt x="285" y="361"/>
                  </a:cubicBezTo>
                  <a:lnTo>
                    <a:pt x="286" y="362"/>
                  </a:lnTo>
                  <a:moveTo>
                    <a:pt x="564" y="797"/>
                  </a:moveTo>
                  <a:lnTo>
                    <a:pt x="386" y="797"/>
                  </a:lnTo>
                  <a:cubicBezTo>
                    <a:pt x="381" y="797"/>
                    <a:pt x="376" y="797"/>
                    <a:pt x="372" y="794"/>
                  </a:cubicBezTo>
                  <a:cubicBezTo>
                    <a:pt x="368" y="792"/>
                    <a:pt x="365" y="788"/>
                    <a:pt x="362" y="783"/>
                  </a:cubicBezTo>
                  <a:cubicBezTo>
                    <a:pt x="360" y="778"/>
                    <a:pt x="358" y="775"/>
                    <a:pt x="358" y="770"/>
                  </a:cubicBezTo>
                  <a:cubicBezTo>
                    <a:pt x="358" y="766"/>
                    <a:pt x="360" y="761"/>
                    <a:pt x="362" y="756"/>
                  </a:cubicBezTo>
                  <a:cubicBezTo>
                    <a:pt x="365" y="751"/>
                    <a:pt x="368" y="748"/>
                    <a:pt x="372" y="745"/>
                  </a:cubicBezTo>
                  <a:cubicBezTo>
                    <a:pt x="376" y="743"/>
                    <a:pt x="381" y="742"/>
                    <a:pt x="386" y="742"/>
                  </a:cubicBezTo>
                  <a:lnTo>
                    <a:pt x="564" y="742"/>
                  </a:lnTo>
                  <a:cubicBezTo>
                    <a:pt x="569" y="742"/>
                    <a:pt x="574" y="743"/>
                    <a:pt x="578" y="745"/>
                  </a:cubicBezTo>
                  <a:cubicBezTo>
                    <a:pt x="582" y="748"/>
                    <a:pt x="586" y="751"/>
                    <a:pt x="588" y="756"/>
                  </a:cubicBezTo>
                  <a:cubicBezTo>
                    <a:pt x="591" y="761"/>
                    <a:pt x="592" y="766"/>
                    <a:pt x="592" y="770"/>
                  </a:cubicBezTo>
                  <a:cubicBezTo>
                    <a:pt x="592" y="775"/>
                    <a:pt x="591" y="778"/>
                    <a:pt x="588" y="783"/>
                  </a:cubicBezTo>
                  <a:cubicBezTo>
                    <a:pt x="586" y="788"/>
                    <a:pt x="582" y="792"/>
                    <a:pt x="578" y="794"/>
                  </a:cubicBezTo>
                  <a:cubicBezTo>
                    <a:pt x="574" y="797"/>
                    <a:pt x="569" y="797"/>
                    <a:pt x="564" y="797"/>
                  </a:cubicBezTo>
                  <a:moveTo>
                    <a:pt x="358" y="584"/>
                  </a:moveTo>
                  <a:cubicBezTo>
                    <a:pt x="358" y="583"/>
                    <a:pt x="358" y="583"/>
                    <a:pt x="358" y="582"/>
                  </a:cubicBezTo>
                  <a:cubicBezTo>
                    <a:pt x="358" y="578"/>
                    <a:pt x="360" y="573"/>
                    <a:pt x="362" y="569"/>
                  </a:cubicBezTo>
                  <a:cubicBezTo>
                    <a:pt x="365" y="565"/>
                    <a:pt x="367" y="563"/>
                    <a:pt x="371" y="560"/>
                  </a:cubicBezTo>
                  <a:cubicBezTo>
                    <a:pt x="375" y="558"/>
                    <a:pt x="380" y="556"/>
                    <a:pt x="384" y="556"/>
                  </a:cubicBezTo>
                  <a:cubicBezTo>
                    <a:pt x="385" y="556"/>
                    <a:pt x="385" y="556"/>
                    <a:pt x="386" y="556"/>
                  </a:cubicBezTo>
                  <a:lnTo>
                    <a:pt x="563" y="556"/>
                  </a:lnTo>
                  <a:cubicBezTo>
                    <a:pt x="567" y="556"/>
                    <a:pt x="571" y="558"/>
                    <a:pt x="575" y="560"/>
                  </a:cubicBezTo>
                  <a:cubicBezTo>
                    <a:pt x="579" y="562"/>
                    <a:pt x="583" y="566"/>
                    <a:pt x="585" y="570"/>
                  </a:cubicBezTo>
                  <a:cubicBezTo>
                    <a:pt x="588" y="574"/>
                    <a:pt x="589" y="579"/>
                    <a:pt x="589" y="584"/>
                  </a:cubicBezTo>
                  <a:cubicBezTo>
                    <a:pt x="589" y="589"/>
                    <a:pt x="588" y="594"/>
                    <a:pt x="585" y="598"/>
                  </a:cubicBezTo>
                  <a:cubicBezTo>
                    <a:pt x="583" y="602"/>
                    <a:pt x="579" y="606"/>
                    <a:pt x="575" y="608"/>
                  </a:cubicBezTo>
                  <a:cubicBezTo>
                    <a:pt x="571" y="610"/>
                    <a:pt x="567" y="611"/>
                    <a:pt x="563" y="612"/>
                  </a:cubicBezTo>
                  <a:lnTo>
                    <a:pt x="386" y="612"/>
                  </a:lnTo>
                  <a:lnTo>
                    <a:pt x="385" y="612"/>
                  </a:lnTo>
                  <a:cubicBezTo>
                    <a:pt x="380" y="612"/>
                    <a:pt x="375" y="611"/>
                    <a:pt x="371" y="608"/>
                  </a:cubicBezTo>
                  <a:cubicBezTo>
                    <a:pt x="367" y="606"/>
                    <a:pt x="364" y="602"/>
                    <a:pt x="361" y="598"/>
                  </a:cubicBezTo>
                  <a:cubicBezTo>
                    <a:pt x="359" y="594"/>
                    <a:pt x="357" y="589"/>
                    <a:pt x="357" y="584"/>
                  </a:cubicBezTo>
                  <a:cubicBezTo>
                    <a:pt x="357" y="583"/>
                    <a:pt x="357" y="583"/>
                    <a:pt x="357" y="582"/>
                  </a:cubicBezTo>
                  <a:lnTo>
                    <a:pt x="358" y="584"/>
                  </a:lnTo>
                  <a:moveTo>
                    <a:pt x="591" y="399"/>
                  </a:moveTo>
                  <a:lnTo>
                    <a:pt x="591" y="400"/>
                  </a:lnTo>
                  <a:cubicBezTo>
                    <a:pt x="591" y="405"/>
                    <a:pt x="591" y="409"/>
                    <a:pt x="588" y="413"/>
                  </a:cubicBezTo>
                  <a:cubicBezTo>
                    <a:pt x="586" y="417"/>
                    <a:pt x="582" y="421"/>
                    <a:pt x="578" y="423"/>
                  </a:cubicBezTo>
                  <a:cubicBezTo>
                    <a:pt x="574" y="425"/>
                    <a:pt x="569" y="426"/>
                    <a:pt x="565" y="426"/>
                  </a:cubicBezTo>
                  <a:lnTo>
                    <a:pt x="565" y="426"/>
                  </a:lnTo>
                  <a:lnTo>
                    <a:pt x="387" y="426"/>
                  </a:lnTo>
                  <a:cubicBezTo>
                    <a:pt x="383" y="426"/>
                    <a:pt x="379" y="425"/>
                    <a:pt x="376" y="423"/>
                  </a:cubicBezTo>
                  <a:cubicBezTo>
                    <a:pt x="372" y="420"/>
                    <a:pt x="369" y="418"/>
                    <a:pt x="366" y="413"/>
                  </a:cubicBezTo>
                  <a:cubicBezTo>
                    <a:pt x="364" y="409"/>
                    <a:pt x="362" y="403"/>
                    <a:pt x="362" y="398"/>
                  </a:cubicBezTo>
                  <a:cubicBezTo>
                    <a:pt x="362" y="394"/>
                    <a:pt x="364" y="389"/>
                    <a:pt x="366" y="384"/>
                  </a:cubicBezTo>
                  <a:cubicBezTo>
                    <a:pt x="369" y="380"/>
                    <a:pt x="372" y="377"/>
                    <a:pt x="376" y="374"/>
                  </a:cubicBezTo>
                  <a:cubicBezTo>
                    <a:pt x="379" y="372"/>
                    <a:pt x="383" y="371"/>
                    <a:pt x="387" y="371"/>
                  </a:cubicBezTo>
                  <a:lnTo>
                    <a:pt x="565" y="371"/>
                  </a:lnTo>
                  <a:cubicBezTo>
                    <a:pt x="569" y="371"/>
                    <a:pt x="573" y="372"/>
                    <a:pt x="576" y="374"/>
                  </a:cubicBezTo>
                  <a:cubicBezTo>
                    <a:pt x="580" y="377"/>
                    <a:pt x="584" y="380"/>
                    <a:pt x="586" y="384"/>
                  </a:cubicBezTo>
                  <a:cubicBezTo>
                    <a:pt x="589" y="388"/>
                    <a:pt x="590" y="393"/>
                    <a:pt x="590" y="397"/>
                  </a:cubicBezTo>
                  <a:lnTo>
                    <a:pt x="591" y="39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5" name="Google Shape;205;p31"/>
            <p:cNvSpPr/>
            <p:nvPr/>
          </p:nvSpPr>
          <p:spPr>
            <a:xfrm>
              <a:off x="5458680" y="3754080"/>
              <a:ext cx="76320" cy="75960"/>
            </a:xfrm>
            <a:custGeom>
              <a:rect b="b" l="l" r="r" t="t"/>
              <a:pathLst>
                <a:path extrusionOk="0" h="211" w="212">
                  <a:moveTo>
                    <a:pt x="17" y="211"/>
                  </a:moveTo>
                  <a:lnTo>
                    <a:pt x="212" y="211"/>
                  </a:lnTo>
                  <a:lnTo>
                    <a:pt x="0" y="0"/>
                  </a:lnTo>
                  <a:lnTo>
                    <a:pt x="0" y="192"/>
                  </a:lnTo>
                  <a:lnTo>
                    <a:pt x="0" y="192"/>
                  </a:lnTo>
                  <a:lnTo>
                    <a:pt x="0" y="193"/>
                  </a:lnTo>
                  <a:cubicBezTo>
                    <a:pt x="0" y="196"/>
                    <a:pt x="1" y="199"/>
                    <a:pt x="2" y="202"/>
                  </a:cubicBezTo>
                  <a:cubicBezTo>
                    <a:pt x="4" y="205"/>
                    <a:pt x="6" y="207"/>
                    <a:pt x="9" y="209"/>
                  </a:cubicBezTo>
                  <a:cubicBezTo>
                    <a:pt x="11" y="210"/>
                    <a:pt x="14" y="211"/>
                    <a:pt x="17" y="211"/>
                  </a:cubicBezTo>
                  <a:close/>
                </a:path>
              </a:pathLst>
            </a:custGeom>
            <a:solidFill>
              <a:schemeClr val="dk1"/>
            </a:solidFill>
            <a:ln>
              <a:noFill/>
            </a:ln>
          </p:spPr>
          <p:txBody>
            <a:bodyPr anchorCtr="1" anchor="ctr" bIns="30950" lIns="90000" spcFirstLastPara="1" rIns="90000" wrap="square" tIns="30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796800" y="666350"/>
            <a:ext cx="42948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Quickbox et  API Azure Invoice </a:t>
            </a:r>
            <a:endParaRPr/>
          </a:p>
        </p:txBody>
      </p:sp>
      <p:pic>
        <p:nvPicPr>
          <p:cNvPr id="211" name="Google Shape;211;p32"/>
          <p:cNvPicPr preferRelativeResize="0"/>
          <p:nvPr>
            <p:ph idx="2" type="pic"/>
          </p:nvPr>
        </p:nvPicPr>
        <p:blipFill rotWithShape="1">
          <a:blip r:embed="rId3">
            <a:alphaModFix/>
          </a:blip>
          <a:srcRect b="1234" l="7424" r="0" t="8659"/>
          <a:stretch/>
        </p:blipFill>
        <p:spPr>
          <a:xfrm>
            <a:off x="5643775" y="539500"/>
            <a:ext cx="2787000" cy="4064400"/>
          </a:xfrm>
          <a:prstGeom prst="roundRect">
            <a:avLst>
              <a:gd fmla="val 16667" name="adj"/>
            </a:avLst>
          </a:prstGeom>
        </p:spPr>
      </p:pic>
      <p:pic>
        <p:nvPicPr>
          <p:cNvPr id="212" name="Google Shape;212;p32"/>
          <p:cNvPicPr preferRelativeResize="0"/>
          <p:nvPr/>
        </p:nvPicPr>
        <p:blipFill>
          <a:blip r:embed="rId4">
            <a:alphaModFix/>
          </a:blip>
          <a:stretch>
            <a:fillRect/>
          </a:stretch>
        </p:blipFill>
        <p:spPr>
          <a:xfrm>
            <a:off x="145075" y="1802600"/>
            <a:ext cx="5338975" cy="219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415825" y="1179250"/>
            <a:ext cx="4294800" cy="1027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700">
                <a:latin typeface="Arial"/>
                <a:ea typeface="Arial"/>
                <a:cs typeface="Arial"/>
                <a:sym typeface="Arial"/>
              </a:rPr>
              <a:t>IA Azure Cognitive Services</a:t>
            </a:r>
            <a:endParaRPr b="1" sz="2700">
              <a:latin typeface="Arial"/>
              <a:ea typeface="Arial"/>
              <a:cs typeface="Arial"/>
              <a:sym typeface="Arial"/>
            </a:endParaRPr>
          </a:p>
          <a:p>
            <a:pPr indent="0" lvl="0" marL="0" rtl="0" algn="l">
              <a:spcBef>
                <a:spcPts val="0"/>
              </a:spcBef>
              <a:spcAft>
                <a:spcPts val="0"/>
              </a:spcAft>
              <a:buNone/>
            </a:pPr>
            <a:r>
              <a:t/>
            </a:r>
            <a:endParaRPr/>
          </a:p>
        </p:txBody>
      </p:sp>
      <p:pic>
        <p:nvPicPr>
          <p:cNvPr id="218" name="Google Shape;218;p33"/>
          <p:cNvPicPr preferRelativeResize="0"/>
          <p:nvPr>
            <p:ph idx="2" type="pic"/>
          </p:nvPr>
        </p:nvPicPr>
        <p:blipFill rotWithShape="1">
          <a:blip r:embed="rId3">
            <a:alphaModFix/>
          </a:blip>
          <a:srcRect b="1234" l="7424" r="0" t="8659"/>
          <a:stretch/>
        </p:blipFill>
        <p:spPr>
          <a:xfrm>
            <a:off x="5643775" y="539500"/>
            <a:ext cx="2787000" cy="4064400"/>
          </a:xfrm>
          <a:prstGeom prst="roundRect">
            <a:avLst>
              <a:gd fmla="val 16667" name="adj"/>
            </a:avLst>
          </a:prstGeom>
        </p:spPr>
      </p:pic>
      <p:pic>
        <p:nvPicPr>
          <p:cNvPr id="219" name="Google Shape;219;p33"/>
          <p:cNvPicPr preferRelativeResize="0"/>
          <p:nvPr/>
        </p:nvPicPr>
        <p:blipFill>
          <a:blip r:embed="rId4">
            <a:alphaModFix/>
          </a:blip>
          <a:stretch>
            <a:fillRect/>
          </a:stretch>
        </p:blipFill>
        <p:spPr>
          <a:xfrm>
            <a:off x="199438" y="2039113"/>
            <a:ext cx="5363323" cy="1065275"/>
          </a:xfrm>
          <a:prstGeom prst="rect">
            <a:avLst/>
          </a:prstGeom>
          <a:noFill/>
          <a:ln>
            <a:noFill/>
          </a:ln>
        </p:spPr>
      </p:pic>
      <p:pic>
        <p:nvPicPr>
          <p:cNvPr id="220" name="Google Shape;220;p33"/>
          <p:cNvPicPr preferRelativeResize="0"/>
          <p:nvPr/>
        </p:nvPicPr>
        <p:blipFill>
          <a:blip r:embed="rId5">
            <a:alphaModFix/>
          </a:blip>
          <a:stretch>
            <a:fillRect/>
          </a:stretch>
        </p:blipFill>
        <p:spPr>
          <a:xfrm>
            <a:off x="219800" y="3575425"/>
            <a:ext cx="5322599" cy="1345450"/>
          </a:xfrm>
          <a:prstGeom prst="rect">
            <a:avLst/>
          </a:prstGeom>
          <a:noFill/>
          <a:ln>
            <a:noFill/>
          </a:ln>
        </p:spPr>
      </p:pic>
      <p:sp>
        <p:nvSpPr>
          <p:cNvPr id="221" name="Google Shape;221;p33"/>
          <p:cNvSpPr txBox="1"/>
          <p:nvPr/>
        </p:nvSpPr>
        <p:spPr>
          <a:xfrm>
            <a:off x="199400" y="1595800"/>
            <a:ext cx="5363400" cy="554100"/>
          </a:xfrm>
          <a:prstGeom prst="rect">
            <a:avLst/>
          </a:prstGeom>
          <a:noFill/>
          <a:ln>
            <a:noFill/>
          </a:ln>
        </p:spPr>
        <p:txBody>
          <a:bodyPr anchorCtr="0" anchor="t" bIns="91425" lIns="91425" spcFirstLastPara="1" rIns="91425" wrap="square" tIns="91425">
            <a:spAutoFit/>
          </a:bodyPr>
          <a:lstStyle/>
          <a:p>
            <a:pPr indent="0" lvl="0" marL="0" rtl="0" algn="l">
              <a:lnSpc>
                <a:spcPct val="7840"/>
              </a:lnSpc>
              <a:spcBef>
                <a:spcPts val="1200"/>
              </a:spcBef>
              <a:spcAft>
                <a:spcPts val="700"/>
              </a:spcAft>
              <a:buNone/>
            </a:pPr>
            <a:r>
              <a:rPr lang="en" sz="1200">
                <a:solidFill>
                  <a:schemeClr val="dk1"/>
                </a:solidFill>
              </a:rPr>
              <a:t>Les données extraites comprennent non seulement les mots contenus dans les factures, mais également leur position précise dans le document. </a:t>
            </a:r>
            <a:endParaRPr sz="1200">
              <a:solidFill>
                <a:schemeClr val="dk1"/>
              </a:solidFill>
            </a:endParaRPr>
          </a:p>
        </p:txBody>
      </p:sp>
      <p:grpSp>
        <p:nvGrpSpPr>
          <p:cNvPr id="222" name="Google Shape;222;p33"/>
          <p:cNvGrpSpPr/>
          <p:nvPr/>
        </p:nvGrpSpPr>
        <p:grpSpPr>
          <a:xfrm rot="5632216">
            <a:off x="3227819" y="3190155"/>
            <a:ext cx="641225" cy="122517"/>
            <a:chOff x="4411970" y="2726085"/>
            <a:chExt cx="643107" cy="193659"/>
          </a:xfrm>
        </p:grpSpPr>
        <p:sp>
          <p:nvSpPr>
            <p:cNvPr id="223" name="Google Shape;223;p3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33"/>
          <p:cNvSpPr txBox="1"/>
          <p:nvPr/>
        </p:nvSpPr>
        <p:spPr>
          <a:xfrm>
            <a:off x="256450" y="3075050"/>
            <a:ext cx="3333900" cy="554100"/>
          </a:xfrm>
          <a:prstGeom prst="rect">
            <a:avLst/>
          </a:prstGeom>
          <a:noFill/>
          <a:ln>
            <a:noFill/>
          </a:ln>
        </p:spPr>
        <p:txBody>
          <a:bodyPr anchorCtr="0" anchor="t" bIns="91425" lIns="91425" spcFirstLastPara="1" rIns="91425" wrap="square" tIns="91425">
            <a:spAutoFit/>
          </a:bodyPr>
          <a:lstStyle/>
          <a:p>
            <a:pPr indent="0" lvl="0" marL="0" rtl="0" algn="l">
              <a:lnSpc>
                <a:spcPct val="7840"/>
              </a:lnSpc>
              <a:spcBef>
                <a:spcPts val="1200"/>
              </a:spcBef>
              <a:spcAft>
                <a:spcPts val="700"/>
              </a:spcAft>
              <a:buNone/>
            </a:pPr>
            <a:r>
              <a:rPr lang="en" sz="1200">
                <a:solidFill>
                  <a:schemeClr val="dk1"/>
                </a:solidFill>
              </a:rPr>
              <a:t>Après</a:t>
            </a:r>
            <a:r>
              <a:rPr lang="en" sz="1200">
                <a:solidFill>
                  <a:schemeClr val="dk1"/>
                </a:solidFill>
              </a:rPr>
              <a:t> traitement et récupération des informations QRcode :</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460675" y="2856450"/>
            <a:ext cx="4970100" cy="16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ORM et Base de donnèes</a:t>
            </a:r>
            <a:endParaRPr/>
          </a:p>
          <a:p>
            <a:pPr indent="0" lvl="0" marL="0" rtl="0" algn="r">
              <a:spcBef>
                <a:spcPts val="0"/>
              </a:spcBef>
              <a:spcAft>
                <a:spcPts val="0"/>
              </a:spcAft>
              <a:buNone/>
            </a:pPr>
            <a:r>
              <a:t/>
            </a:r>
            <a:endParaRPr/>
          </a:p>
        </p:txBody>
      </p:sp>
      <p:sp>
        <p:nvSpPr>
          <p:cNvPr id="232" name="Google Shape;232;p34"/>
          <p:cNvSpPr txBox="1"/>
          <p:nvPr>
            <p:ph idx="2" type="title"/>
          </p:nvPr>
        </p:nvSpPr>
        <p:spPr>
          <a:xfrm>
            <a:off x="6956275" y="918275"/>
            <a:ext cx="14745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33" name="Google Shape;233;p34"/>
          <p:cNvCxnSpPr>
            <a:stCxn id="234" idx="2"/>
          </p:cNvCxnSpPr>
          <p:nvPr/>
        </p:nvCxnSpPr>
        <p:spPr>
          <a:xfrm rot="10800000">
            <a:off x="-91625" y="1339163"/>
            <a:ext cx="6329400" cy="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34"/>
          <p:cNvSpPr/>
          <p:nvPr/>
        </p:nvSpPr>
        <p:spPr>
          <a:xfrm>
            <a:off x="6237775" y="1115363"/>
            <a:ext cx="4476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idx="6" type="subTitle"/>
          </p:nvPr>
        </p:nvSpPr>
        <p:spPr>
          <a:xfrm>
            <a:off x="1001575" y="2751075"/>
            <a:ext cx="33144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Invoice</a:t>
            </a:r>
            <a:endParaRPr/>
          </a:p>
        </p:txBody>
      </p:sp>
      <p:sp>
        <p:nvSpPr>
          <p:cNvPr id="240" name="Google Shape;24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Mise en place des tables</a:t>
            </a:r>
            <a:endParaRPr/>
          </a:p>
        </p:txBody>
      </p:sp>
      <p:sp>
        <p:nvSpPr>
          <p:cNvPr id="241" name="Google Shape;241;p35"/>
          <p:cNvSpPr txBox="1"/>
          <p:nvPr>
            <p:ph idx="1" type="subTitle"/>
          </p:nvPr>
        </p:nvSpPr>
        <p:spPr>
          <a:xfrm>
            <a:off x="87925" y="1454275"/>
            <a:ext cx="3919800" cy="1207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000000"/>
              </a:buClr>
              <a:buSzPts val="1100"/>
              <a:buFont typeface="Raleway"/>
              <a:buChar char="○"/>
            </a:pPr>
            <a:r>
              <a:rPr lang="en">
                <a:latin typeface="Raleway"/>
                <a:ea typeface="Raleway"/>
                <a:cs typeface="Raleway"/>
                <a:sym typeface="Raleway"/>
              </a:rPr>
              <a:t>Cette table contient des informations sur les clients, telles que leur identifiant, leur nom, leur adresse et leur catégorie.</a:t>
            </a:r>
            <a:endParaRPr>
              <a:latin typeface="Raleway"/>
              <a:ea typeface="Raleway"/>
              <a:cs typeface="Raleway"/>
              <a:sym typeface="Raleway"/>
            </a:endParaRPr>
          </a:p>
          <a:p>
            <a:pPr indent="0" lvl="0" marL="0" rtl="0" algn="l">
              <a:spcBef>
                <a:spcPts val="1200"/>
              </a:spcBef>
              <a:spcAft>
                <a:spcPts val="0"/>
              </a:spcAft>
              <a:buNone/>
            </a:pPr>
            <a:r>
              <a:t/>
            </a:r>
            <a:endParaRPr/>
          </a:p>
        </p:txBody>
      </p:sp>
      <p:sp>
        <p:nvSpPr>
          <p:cNvPr id="242" name="Google Shape;242;p35"/>
          <p:cNvSpPr txBox="1"/>
          <p:nvPr>
            <p:ph idx="2" type="subTitle"/>
          </p:nvPr>
        </p:nvSpPr>
        <p:spPr>
          <a:xfrm>
            <a:off x="3956126" y="1424950"/>
            <a:ext cx="3314400" cy="1207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000000"/>
              </a:buClr>
              <a:buSzPts val="1100"/>
              <a:buFont typeface="Raleway"/>
              <a:buChar char="○"/>
            </a:pPr>
            <a:r>
              <a:rPr lang="en">
                <a:latin typeface="Raleway"/>
                <a:ea typeface="Raleway"/>
                <a:cs typeface="Raleway"/>
                <a:sym typeface="Raleway"/>
              </a:rPr>
              <a:t>Cette table stocke les détails des produits, y compris leur identifiant, leur nom et leur prix unitaire.</a:t>
            </a:r>
            <a:endParaRPr>
              <a:latin typeface="Raleway"/>
              <a:ea typeface="Raleway"/>
              <a:cs typeface="Raleway"/>
              <a:sym typeface="Raleway"/>
            </a:endParaRPr>
          </a:p>
          <a:p>
            <a:pPr indent="0" lvl="0" marL="0" rtl="0" algn="l">
              <a:spcBef>
                <a:spcPts val="1200"/>
              </a:spcBef>
              <a:spcAft>
                <a:spcPts val="0"/>
              </a:spcAft>
              <a:buNone/>
            </a:pPr>
            <a:r>
              <a:t/>
            </a:r>
            <a:endParaRPr/>
          </a:p>
        </p:txBody>
      </p:sp>
      <p:sp>
        <p:nvSpPr>
          <p:cNvPr id="243" name="Google Shape;243;p35"/>
          <p:cNvSpPr txBox="1"/>
          <p:nvPr>
            <p:ph idx="3" type="subTitle"/>
          </p:nvPr>
        </p:nvSpPr>
        <p:spPr>
          <a:xfrm>
            <a:off x="0" y="3320000"/>
            <a:ext cx="3885600" cy="1207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000000"/>
              </a:buClr>
              <a:buSzPts val="1100"/>
              <a:buFont typeface="Raleway"/>
              <a:buChar char="○"/>
            </a:pPr>
            <a:r>
              <a:rPr lang="en">
                <a:latin typeface="Raleway"/>
                <a:ea typeface="Raleway"/>
                <a:cs typeface="Raleway"/>
                <a:sym typeface="Raleway"/>
              </a:rPr>
              <a:t>Cette table enregistre les détails des factures, tels que leur numéro, leur date, leur montant total et leur lien vers le document de facturation. Elle inclut également une colonne pour indiquer si la facture a été payée ou non.</a:t>
            </a:r>
            <a:endParaRPr>
              <a:latin typeface="Raleway"/>
              <a:ea typeface="Raleway"/>
              <a:cs typeface="Raleway"/>
              <a:sym typeface="Raleway"/>
            </a:endParaRPr>
          </a:p>
          <a:p>
            <a:pPr indent="0" lvl="0" marL="0" rtl="0" algn="l">
              <a:spcBef>
                <a:spcPts val="1200"/>
              </a:spcBef>
              <a:spcAft>
                <a:spcPts val="0"/>
              </a:spcAft>
              <a:buNone/>
            </a:pPr>
            <a:r>
              <a:t/>
            </a:r>
            <a:endParaRPr/>
          </a:p>
        </p:txBody>
      </p:sp>
      <p:sp>
        <p:nvSpPr>
          <p:cNvPr id="244" name="Google Shape;244;p35"/>
          <p:cNvSpPr txBox="1"/>
          <p:nvPr>
            <p:ph idx="4" type="subTitle"/>
          </p:nvPr>
        </p:nvSpPr>
        <p:spPr>
          <a:xfrm>
            <a:off x="3956125" y="3320000"/>
            <a:ext cx="3964200" cy="1207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000000"/>
              </a:buClr>
              <a:buSzPts val="1100"/>
              <a:buFont typeface="Raleway"/>
              <a:buChar char="○"/>
            </a:pPr>
            <a:r>
              <a:rPr lang="en">
                <a:latin typeface="Raleway"/>
                <a:ea typeface="Raleway"/>
                <a:cs typeface="Raleway"/>
                <a:sym typeface="Raleway"/>
              </a:rPr>
              <a:t>Cette table maintient les informations sur les commandes associées aux factures. Chaque commande est liée à une facture par son numéro de facture, et elle contient également l'identifiant du produit commandé et la quantité associée.</a:t>
            </a:r>
            <a:endParaRPr>
              <a:latin typeface="Raleway"/>
              <a:ea typeface="Raleway"/>
              <a:cs typeface="Raleway"/>
              <a:sym typeface="Raleway"/>
            </a:endParaRPr>
          </a:p>
          <a:p>
            <a:pPr indent="0" lvl="0" marL="0" rtl="0" algn="l">
              <a:spcBef>
                <a:spcPts val="1200"/>
              </a:spcBef>
              <a:spcAft>
                <a:spcPts val="0"/>
              </a:spcAft>
              <a:buNone/>
            </a:pPr>
            <a:r>
              <a:t/>
            </a:r>
            <a:endParaRPr/>
          </a:p>
        </p:txBody>
      </p:sp>
      <p:sp>
        <p:nvSpPr>
          <p:cNvPr id="245" name="Google Shape;245;p35"/>
          <p:cNvSpPr txBox="1"/>
          <p:nvPr>
            <p:ph idx="5" type="subTitle"/>
          </p:nvPr>
        </p:nvSpPr>
        <p:spPr>
          <a:xfrm>
            <a:off x="1001575" y="1090375"/>
            <a:ext cx="33144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a:t>
            </a:r>
            <a:endParaRPr/>
          </a:p>
        </p:txBody>
      </p:sp>
      <p:sp>
        <p:nvSpPr>
          <p:cNvPr id="246" name="Google Shape;246;p35"/>
          <p:cNvSpPr txBox="1"/>
          <p:nvPr>
            <p:ph idx="7" type="subTitle"/>
          </p:nvPr>
        </p:nvSpPr>
        <p:spPr>
          <a:xfrm>
            <a:off x="4827999" y="1090375"/>
            <a:ext cx="33144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a:t>
            </a:r>
            <a:endParaRPr/>
          </a:p>
        </p:txBody>
      </p:sp>
      <p:sp>
        <p:nvSpPr>
          <p:cNvPr id="247" name="Google Shape;247;p35"/>
          <p:cNvSpPr txBox="1"/>
          <p:nvPr>
            <p:ph idx="8" type="subTitle"/>
          </p:nvPr>
        </p:nvSpPr>
        <p:spPr>
          <a:xfrm>
            <a:off x="4827999" y="2751075"/>
            <a:ext cx="33144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utual Cooperation Project Proposal by Slidesgo">
  <a:themeElements>
    <a:clrScheme name="Simple Light">
      <a:dk1>
        <a:srgbClr val="F7F7F7"/>
      </a:dk1>
      <a:lt1>
        <a:srgbClr val="0E2184"/>
      </a:lt1>
      <a:dk2>
        <a:srgbClr val="041765"/>
      </a:dk2>
      <a:lt2>
        <a:srgbClr val="000F4B"/>
      </a:lt2>
      <a:accent1>
        <a:srgbClr val="000B3A"/>
      </a:accent1>
      <a:accent2>
        <a:srgbClr val="00051C"/>
      </a:accent2>
      <a:accent3>
        <a:srgbClr val="103CFC"/>
      </a:accent3>
      <a:accent4>
        <a:srgbClr val="4467FD"/>
      </a:accent4>
      <a:accent5>
        <a:srgbClr val="6883FA"/>
      </a:accent5>
      <a:accent6>
        <a:srgbClr val="839AFA"/>
      </a:accent6>
      <a:hlink>
        <a:srgbClr val="F7F7F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